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47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Night vision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88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On a dark night a car is driving away from you. </a:t>
            </a:r>
          </a:p>
          <a:p>
            <a:r>
              <a:rPr lang="en-GB" dirty="0"/>
              <a:t>You watch as its lights get dimmer and dimmer.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1299345" y="1749191"/>
            <a:ext cx="6509548" cy="4002468"/>
            <a:chOff x="1242988" y="1696177"/>
            <a:chExt cx="6509548" cy="4002468"/>
          </a:xfrm>
        </p:grpSpPr>
        <p:grpSp>
          <p:nvGrpSpPr>
            <p:cNvPr id="5" name="Group 4"/>
            <p:cNvGrpSpPr/>
            <p:nvPr/>
          </p:nvGrpSpPr>
          <p:grpSpPr>
            <a:xfrm>
              <a:off x="1242988" y="1696177"/>
              <a:ext cx="6509548" cy="4002468"/>
              <a:chOff x="1287405" y="1640909"/>
              <a:chExt cx="6509548" cy="400246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287405" y="1640909"/>
                <a:ext cx="6506932" cy="1780003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1290020" y="3002280"/>
                <a:ext cx="6506933" cy="2641097"/>
                <a:chOff x="1290020" y="3304168"/>
                <a:chExt cx="6506933" cy="2339209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1290020" y="3658903"/>
                  <a:ext cx="6504317" cy="198447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1708030" y="3518106"/>
                  <a:ext cx="284672" cy="14079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101532" y="3534151"/>
                  <a:ext cx="284672" cy="14079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337723" y="3534151"/>
                  <a:ext cx="163273" cy="14175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2450902" y="3588027"/>
                  <a:ext cx="142336" cy="19371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Trapezoid 14"/>
                <p:cNvSpPr/>
                <p:nvPr/>
              </p:nvSpPr>
              <p:spPr>
                <a:xfrm>
                  <a:off x="1672360" y="3436873"/>
                  <a:ext cx="356012" cy="95263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Trapezoid 15"/>
                <p:cNvSpPr/>
                <p:nvPr/>
              </p:nvSpPr>
              <p:spPr>
                <a:xfrm>
                  <a:off x="2064042" y="3466604"/>
                  <a:ext cx="356012" cy="95263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Trapezoid 16"/>
                <p:cNvSpPr/>
                <p:nvPr/>
              </p:nvSpPr>
              <p:spPr>
                <a:xfrm>
                  <a:off x="2439947" y="3536975"/>
                  <a:ext cx="164245" cy="61079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Trapezoid 17"/>
                <p:cNvSpPr/>
                <p:nvPr/>
              </p:nvSpPr>
              <p:spPr>
                <a:xfrm>
                  <a:off x="1328644" y="3454541"/>
                  <a:ext cx="183913" cy="92723"/>
                </a:xfrm>
                <a:prstGeom prst="trapezoid">
                  <a:avLst>
                    <a:gd name="adj" fmla="val 66826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Trapezoid 18"/>
                <p:cNvSpPr/>
                <p:nvPr/>
              </p:nvSpPr>
              <p:spPr>
                <a:xfrm>
                  <a:off x="2718330" y="3658906"/>
                  <a:ext cx="3387656" cy="1984471"/>
                </a:xfrm>
                <a:prstGeom prst="trapezoid">
                  <a:avLst>
                    <a:gd name="adj" fmla="val 6355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2680697" y="3304168"/>
                  <a:ext cx="206533" cy="381043"/>
                </a:xfrm>
                <a:custGeom>
                  <a:avLst/>
                  <a:gdLst>
                    <a:gd name="connsiteX0" fmla="*/ 83820 w 206533"/>
                    <a:gd name="connsiteY0" fmla="*/ 381000 h 381043"/>
                    <a:gd name="connsiteX1" fmla="*/ 91440 w 206533"/>
                    <a:gd name="connsiteY1" fmla="*/ 342900 h 381043"/>
                    <a:gd name="connsiteX2" fmla="*/ 99060 w 206533"/>
                    <a:gd name="connsiteY2" fmla="*/ 320040 h 381043"/>
                    <a:gd name="connsiteX3" fmla="*/ 106680 w 206533"/>
                    <a:gd name="connsiteY3" fmla="*/ 220980 h 381043"/>
                    <a:gd name="connsiteX4" fmla="*/ 83820 w 206533"/>
                    <a:gd name="connsiteY4" fmla="*/ 213360 h 381043"/>
                    <a:gd name="connsiteX5" fmla="*/ 38100 w 206533"/>
                    <a:gd name="connsiteY5" fmla="*/ 228600 h 381043"/>
                    <a:gd name="connsiteX6" fmla="*/ 30480 w 206533"/>
                    <a:gd name="connsiteY6" fmla="*/ 205740 h 381043"/>
                    <a:gd name="connsiteX7" fmla="*/ 0 w 206533"/>
                    <a:gd name="connsiteY7" fmla="*/ 160020 h 381043"/>
                    <a:gd name="connsiteX8" fmla="*/ 7620 w 206533"/>
                    <a:gd name="connsiteY8" fmla="*/ 121920 h 381043"/>
                    <a:gd name="connsiteX9" fmla="*/ 15240 w 206533"/>
                    <a:gd name="connsiteY9" fmla="*/ 99060 h 381043"/>
                    <a:gd name="connsiteX10" fmla="*/ 38100 w 206533"/>
                    <a:gd name="connsiteY10" fmla="*/ 91440 h 381043"/>
                    <a:gd name="connsiteX11" fmla="*/ 60960 w 206533"/>
                    <a:gd name="connsiteY11" fmla="*/ 76200 h 381043"/>
                    <a:gd name="connsiteX12" fmla="*/ 91440 w 206533"/>
                    <a:gd name="connsiteY12" fmla="*/ 38100 h 381043"/>
                    <a:gd name="connsiteX13" fmla="*/ 129540 w 206533"/>
                    <a:gd name="connsiteY13" fmla="*/ 0 h 381043"/>
                    <a:gd name="connsiteX14" fmla="*/ 160020 w 206533"/>
                    <a:gd name="connsiteY14" fmla="*/ 91440 h 381043"/>
                    <a:gd name="connsiteX15" fmla="*/ 198120 w 206533"/>
                    <a:gd name="connsiteY15" fmla="*/ 121920 h 381043"/>
                    <a:gd name="connsiteX16" fmla="*/ 198120 w 206533"/>
                    <a:gd name="connsiteY16" fmla="*/ 175260 h 381043"/>
                    <a:gd name="connsiteX17" fmla="*/ 175260 w 206533"/>
                    <a:gd name="connsiteY17" fmla="*/ 190500 h 381043"/>
                    <a:gd name="connsiteX18" fmla="*/ 137160 w 206533"/>
                    <a:gd name="connsiteY18" fmla="*/ 236220 h 381043"/>
                    <a:gd name="connsiteX19" fmla="*/ 129540 w 206533"/>
                    <a:gd name="connsiteY19" fmla="*/ 274320 h 381043"/>
                    <a:gd name="connsiteX20" fmla="*/ 121920 w 206533"/>
                    <a:gd name="connsiteY20" fmla="*/ 335280 h 381043"/>
                    <a:gd name="connsiteX21" fmla="*/ 83820 w 206533"/>
                    <a:gd name="connsiteY21" fmla="*/ 381000 h 381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06533" h="381043">
                      <a:moveTo>
                        <a:pt x="83820" y="381000"/>
                      </a:moveTo>
                      <a:cubicBezTo>
                        <a:pt x="78740" y="382270"/>
                        <a:pt x="88299" y="355465"/>
                        <a:pt x="91440" y="342900"/>
                      </a:cubicBezTo>
                      <a:cubicBezTo>
                        <a:pt x="93388" y="335108"/>
                        <a:pt x="98064" y="328010"/>
                        <a:pt x="99060" y="320040"/>
                      </a:cubicBezTo>
                      <a:cubicBezTo>
                        <a:pt x="103168" y="287178"/>
                        <a:pt x="104140" y="254000"/>
                        <a:pt x="106680" y="220980"/>
                      </a:cubicBezTo>
                      <a:cubicBezTo>
                        <a:pt x="99060" y="218440"/>
                        <a:pt x="91803" y="212473"/>
                        <a:pt x="83820" y="213360"/>
                      </a:cubicBezTo>
                      <a:cubicBezTo>
                        <a:pt x="67854" y="215134"/>
                        <a:pt x="38100" y="228600"/>
                        <a:pt x="38100" y="228600"/>
                      </a:cubicBezTo>
                      <a:cubicBezTo>
                        <a:pt x="35560" y="220980"/>
                        <a:pt x="34381" y="212761"/>
                        <a:pt x="30480" y="205740"/>
                      </a:cubicBezTo>
                      <a:cubicBezTo>
                        <a:pt x="21585" y="189729"/>
                        <a:pt x="0" y="160020"/>
                        <a:pt x="0" y="160020"/>
                      </a:cubicBezTo>
                      <a:cubicBezTo>
                        <a:pt x="2540" y="147320"/>
                        <a:pt x="4479" y="134485"/>
                        <a:pt x="7620" y="121920"/>
                      </a:cubicBezTo>
                      <a:cubicBezTo>
                        <a:pt x="9568" y="114128"/>
                        <a:pt x="9560" y="104740"/>
                        <a:pt x="15240" y="99060"/>
                      </a:cubicBezTo>
                      <a:cubicBezTo>
                        <a:pt x="20920" y="93380"/>
                        <a:pt x="30916" y="95032"/>
                        <a:pt x="38100" y="91440"/>
                      </a:cubicBezTo>
                      <a:cubicBezTo>
                        <a:pt x="46291" y="87344"/>
                        <a:pt x="53340" y="81280"/>
                        <a:pt x="60960" y="76200"/>
                      </a:cubicBezTo>
                      <a:cubicBezTo>
                        <a:pt x="75795" y="31696"/>
                        <a:pt x="56973" y="72567"/>
                        <a:pt x="91440" y="38100"/>
                      </a:cubicBezTo>
                      <a:cubicBezTo>
                        <a:pt x="142240" y="-12700"/>
                        <a:pt x="68580" y="40640"/>
                        <a:pt x="129540" y="0"/>
                      </a:cubicBezTo>
                      <a:cubicBezTo>
                        <a:pt x="182508" y="17656"/>
                        <a:pt x="139473" y="-4446"/>
                        <a:pt x="160020" y="91440"/>
                      </a:cubicBezTo>
                      <a:cubicBezTo>
                        <a:pt x="165323" y="116186"/>
                        <a:pt x="179195" y="115612"/>
                        <a:pt x="198120" y="121920"/>
                      </a:cubicBezTo>
                      <a:cubicBezTo>
                        <a:pt x="204975" y="142485"/>
                        <a:pt x="213004" y="152934"/>
                        <a:pt x="198120" y="175260"/>
                      </a:cubicBezTo>
                      <a:cubicBezTo>
                        <a:pt x="193040" y="182880"/>
                        <a:pt x="182295" y="184637"/>
                        <a:pt x="175260" y="190500"/>
                      </a:cubicBezTo>
                      <a:cubicBezTo>
                        <a:pt x="153258" y="208835"/>
                        <a:pt x="152145" y="213743"/>
                        <a:pt x="137160" y="236220"/>
                      </a:cubicBezTo>
                      <a:cubicBezTo>
                        <a:pt x="134620" y="248920"/>
                        <a:pt x="131509" y="261519"/>
                        <a:pt x="129540" y="274320"/>
                      </a:cubicBezTo>
                      <a:cubicBezTo>
                        <a:pt x="126426" y="294560"/>
                        <a:pt x="125287" y="315080"/>
                        <a:pt x="121920" y="335280"/>
                      </a:cubicBezTo>
                      <a:cubicBezTo>
                        <a:pt x="120198" y="345610"/>
                        <a:pt x="88900" y="379730"/>
                        <a:pt x="83820" y="38100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2808939" y="3383434"/>
                  <a:ext cx="1230719" cy="327660"/>
                </a:xfrm>
                <a:custGeom>
                  <a:avLst/>
                  <a:gdLst>
                    <a:gd name="connsiteX0" fmla="*/ 8952 w 1230719"/>
                    <a:gd name="connsiteY0" fmla="*/ 281940 h 327660"/>
                    <a:gd name="connsiteX1" fmla="*/ 24192 w 1230719"/>
                    <a:gd name="connsiteY1" fmla="*/ 243840 h 327660"/>
                    <a:gd name="connsiteX2" fmla="*/ 153732 w 1230719"/>
                    <a:gd name="connsiteY2" fmla="*/ 236220 h 327660"/>
                    <a:gd name="connsiteX3" fmla="*/ 237552 w 1230719"/>
                    <a:gd name="connsiteY3" fmla="*/ 236220 h 327660"/>
                    <a:gd name="connsiteX4" fmla="*/ 252792 w 1230719"/>
                    <a:gd name="connsiteY4" fmla="*/ 205740 h 327660"/>
                    <a:gd name="connsiteX5" fmla="*/ 298512 w 1230719"/>
                    <a:gd name="connsiteY5" fmla="*/ 198120 h 327660"/>
                    <a:gd name="connsiteX6" fmla="*/ 321372 w 1230719"/>
                    <a:gd name="connsiteY6" fmla="*/ 175260 h 327660"/>
                    <a:gd name="connsiteX7" fmla="*/ 389952 w 1230719"/>
                    <a:gd name="connsiteY7" fmla="*/ 228600 h 327660"/>
                    <a:gd name="connsiteX8" fmla="*/ 412812 w 1230719"/>
                    <a:gd name="connsiteY8" fmla="*/ 251460 h 327660"/>
                    <a:gd name="connsiteX9" fmla="*/ 588072 w 1230719"/>
                    <a:gd name="connsiteY9" fmla="*/ 243840 h 327660"/>
                    <a:gd name="connsiteX10" fmla="*/ 603312 w 1230719"/>
                    <a:gd name="connsiteY10" fmla="*/ 220980 h 327660"/>
                    <a:gd name="connsiteX11" fmla="*/ 633792 w 1230719"/>
                    <a:gd name="connsiteY11" fmla="*/ 213360 h 327660"/>
                    <a:gd name="connsiteX12" fmla="*/ 626172 w 1230719"/>
                    <a:gd name="connsiteY12" fmla="*/ 190500 h 327660"/>
                    <a:gd name="connsiteX13" fmla="*/ 610932 w 1230719"/>
                    <a:gd name="connsiteY13" fmla="*/ 167640 h 327660"/>
                    <a:gd name="connsiteX14" fmla="*/ 595692 w 1230719"/>
                    <a:gd name="connsiteY14" fmla="*/ 121920 h 327660"/>
                    <a:gd name="connsiteX15" fmla="*/ 603312 w 1230719"/>
                    <a:gd name="connsiteY15" fmla="*/ 45720 h 327660"/>
                    <a:gd name="connsiteX16" fmla="*/ 626172 w 1230719"/>
                    <a:gd name="connsiteY16" fmla="*/ 22860 h 327660"/>
                    <a:gd name="connsiteX17" fmla="*/ 633792 w 1230719"/>
                    <a:gd name="connsiteY17" fmla="*/ 0 h 327660"/>
                    <a:gd name="connsiteX18" fmla="*/ 649032 w 1230719"/>
                    <a:gd name="connsiteY18" fmla="*/ 22860 h 327660"/>
                    <a:gd name="connsiteX19" fmla="*/ 656652 w 1230719"/>
                    <a:gd name="connsiteY19" fmla="*/ 45720 h 327660"/>
                    <a:gd name="connsiteX20" fmla="*/ 687132 w 1230719"/>
                    <a:gd name="connsiteY20" fmla="*/ 60960 h 327660"/>
                    <a:gd name="connsiteX21" fmla="*/ 709992 w 1230719"/>
                    <a:gd name="connsiteY21" fmla="*/ 76200 h 327660"/>
                    <a:gd name="connsiteX22" fmla="*/ 717612 w 1230719"/>
                    <a:gd name="connsiteY22" fmla="*/ 99060 h 327660"/>
                    <a:gd name="connsiteX23" fmla="*/ 702372 w 1230719"/>
                    <a:gd name="connsiteY23" fmla="*/ 175260 h 327660"/>
                    <a:gd name="connsiteX24" fmla="*/ 687132 w 1230719"/>
                    <a:gd name="connsiteY24" fmla="*/ 198120 h 327660"/>
                    <a:gd name="connsiteX25" fmla="*/ 694752 w 1230719"/>
                    <a:gd name="connsiteY25" fmla="*/ 220980 h 327660"/>
                    <a:gd name="connsiteX26" fmla="*/ 717612 w 1230719"/>
                    <a:gd name="connsiteY26" fmla="*/ 228600 h 327660"/>
                    <a:gd name="connsiteX27" fmla="*/ 740472 w 1230719"/>
                    <a:gd name="connsiteY27" fmla="*/ 243840 h 327660"/>
                    <a:gd name="connsiteX28" fmla="*/ 824292 w 1230719"/>
                    <a:gd name="connsiteY28" fmla="*/ 236220 h 327660"/>
                    <a:gd name="connsiteX29" fmla="*/ 862392 w 1230719"/>
                    <a:gd name="connsiteY29" fmla="*/ 228600 h 327660"/>
                    <a:gd name="connsiteX30" fmla="*/ 870012 w 1230719"/>
                    <a:gd name="connsiteY30" fmla="*/ 205740 h 327660"/>
                    <a:gd name="connsiteX31" fmla="*/ 892872 w 1230719"/>
                    <a:gd name="connsiteY31" fmla="*/ 190500 h 327660"/>
                    <a:gd name="connsiteX32" fmla="*/ 953832 w 1230719"/>
                    <a:gd name="connsiteY32" fmla="*/ 205740 h 327660"/>
                    <a:gd name="connsiteX33" fmla="*/ 976692 w 1230719"/>
                    <a:gd name="connsiteY33" fmla="*/ 228600 h 327660"/>
                    <a:gd name="connsiteX34" fmla="*/ 1030032 w 1230719"/>
                    <a:gd name="connsiteY34" fmla="*/ 236220 h 327660"/>
                    <a:gd name="connsiteX35" fmla="*/ 1052892 w 1230719"/>
                    <a:gd name="connsiteY35" fmla="*/ 251460 h 327660"/>
                    <a:gd name="connsiteX36" fmla="*/ 1083372 w 1230719"/>
                    <a:gd name="connsiteY36" fmla="*/ 259080 h 327660"/>
                    <a:gd name="connsiteX37" fmla="*/ 1220532 w 1230719"/>
                    <a:gd name="connsiteY37" fmla="*/ 274320 h 327660"/>
                    <a:gd name="connsiteX38" fmla="*/ 1228152 w 1230719"/>
                    <a:gd name="connsiteY38" fmla="*/ 297180 h 327660"/>
                    <a:gd name="connsiteX39" fmla="*/ 679512 w 1230719"/>
                    <a:gd name="connsiteY39" fmla="*/ 304800 h 327660"/>
                    <a:gd name="connsiteX40" fmla="*/ 603312 w 1230719"/>
                    <a:gd name="connsiteY40" fmla="*/ 312420 h 327660"/>
                    <a:gd name="connsiteX41" fmla="*/ 504252 w 1230719"/>
                    <a:gd name="connsiteY41" fmla="*/ 320040 h 327660"/>
                    <a:gd name="connsiteX42" fmla="*/ 466152 w 1230719"/>
                    <a:gd name="connsiteY42" fmla="*/ 327660 h 327660"/>
                    <a:gd name="connsiteX43" fmla="*/ 214692 w 1230719"/>
                    <a:gd name="connsiteY43" fmla="*/ 312420 h 327660"/>
                    <a:gd name="connsiteX44" fmla="*/ 168972 w 1230719"/>
                    <a:gd name="connsiteY44" fmla="*/ 297180 h 327660"/>
                    <a:gd name="connsiteX45" fmla="*/ 8952 w 1230719"/>
                    <a:gd name="connsiteY45" fmla="*/ 281940 h 32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30719" h="327660">
                      <a:moveTo>
                        <a:pt x="8952" y="281940"/>
                      </a:moveTo>
                      <a:cubicBezTo>
                        <a:pt x="-15178" y="273050"/>
                        <a:pt x="16242" y="254971"/>
                        <a:pt x="24192" y="243840"/>
                      </a:cubicBezTo>
                      <a:cubicBezTo>
                        <a:pt x="50539" y="206955"/>
                        <a:pt x="139817" y="235226"/>
                        <a:pt x="153732" y="236220"/>
                      </a:cubicBezTo>
                      <a:cubicBezTo>
                        <a:pt x="179740" y="241422"/>
                        <a:pt x="211554" y="252469"/>
                        <a:pt x="237552" y="236220"/>
                      </a:cubicBezTo>
                      <a:cubicBezTo>
                        <a:pt x="247185" y="230200"/>
                        <a:pt x="243159" y="211760"/>
                        <a:pt x="252792" y="205740"/>
                      </a:cubicBezTo>
                      <a:cubicBezTo>
                        <a:pt x="265894" y="197551"/>
                        <a:pt x="283272" y="200660"/>
                        <a:pt x="298512" y="198120"/>
                      </a:cubicBezTo>
                      <a:cubicBezTo>
                        <a:pt x="306132" y="190500"/>
                        <a:pt x="310917" y="177874"/>
                        <a:pt x="321372" y="175260"/>
                      </a:cubicBezTo>
                      <a:cubicBezTo>
                        <a:pt x="367904" y="163627"/>
                        <a:pt x="365763" y="204411"/>
                        <a:pt x="389952" y="228600"/>
                      </a:cubicBezTo>
                      <a:lnTo>
                        <a:pt x="412812" y="251460"/>
                      </a:lnTo>
                      <a:cubicBezTo>
                        <a:pt x="471232" y="248920"/>
                        <a:pt x="530331" y="253079"/>
                        <a:pt x="588072" y="243840"/>
                      </a:cubicBezTo>
                      <a:cubicBezTo>
                        <a:pt x="597115" y="242393"/>
                        <a:pt x="595692" y="226060"/>
                        <a:pt x="603312" y="220980"/>
                      </a:cubicBezTo>
                      <a:cubicBezTo>
                        <a:pt x="612026" y="215171"/>
                        <a:pt x="623632" y="215900"/>
                        <a:pt x="633792" y="213360"/>
                      </a:cubicBezTo>
                      <a:cubicBezTo>
                        <a:pt x="631252" y="205740"/>
                        <a:pt x="629764" y="197684"/>
                        <a:pt x="626172" y="190500"/>
                      </a:cubicBezTo>
                      <a:cubicBezTo>
                        <a:pt x="622076" y="182309"/>
                        <a:pt x="614651" y="176009"/>
                        <a:pt x="610932" y="167640"/>
                      </a:cubicBezTo>
                      <a:cubicBezTo>
                        <a:pt x="604408" y="152960"/>
                        <a:pt x="595692" y="121920"/>
                        <a:pt x="595692" y="121920"/>
                      </a:cubicBezTo>
                      <a:cubicBezTo>
                        <a:pt x="598232" y="96520"/>
                        <a:pt x="595805" y="70118"/>
                        <a:pt x="603312" y="45720"/>
                      </a:cubicBezTo>
                      <a:cubicBezTo>
                        <a:pt x="606481" y="35420"/>
                        <a:pt x="620194" y="31826"/>
                        <a:pt x="626172" y="22860"/>
                      </a:cubicBezTo>
                      <a:cubicBezTo>
                        <a:pt x="630627" y="16177"/>
                        <a:pt x="631252" y="7620"/>
                        <a:pt x="633792" y="0"/>
                      </a:cubicBezTo>
                      <a:cubicBezTo>
                        <a:pt x="638872" y="7620"/>
                        <a:pt x="644936" y="14669"/>
                        <a:pt x="649032" y="22860"/>
                      </a:cubicBezTo>
                      <a:cubicBezTo>
                        <a:pt x="652624" y="30044"/>
                        <a:pt x="650972" y="40040"/>
                        <a:pt x="656652" y="45720"/>
                      </a:cubicBezTo>
                      <a:cubicBezTo>
                        <a:pt x="664684" y="53752"/>
                        <a:pt x="677269" y="55324"/>
                        <a:pt x="687132" y="60960"/>
                      </a:cubicBezTo>
                      <a:cubicBezTo>
                        <a:pt x="695083" y="65504"/>
                        <a:pt x="702372" y="71120"/>
                        <a:pt x="709992" y="76200"/>
                      </a:cubicBezTo>
                      <a:cubicBezTo>
                        <a:pt x="712532" y="83820"/>
                        <a:pt x="717612" y="91028"/>
                        <a:pt x="717612" y="99060"/>
                      </a:cubicBezTo>
                      <a:cubicBezTo>
                        <a:pt x="717612" y="113101"/>
                        <a:pt x="711756" y="156492"/>
                        <a:pt x="702372" y="175260"/>
                      </a:cubicBezTo>
                      <a:cubicBezTo>
                        <a:pt x="698276" y="183451"/>
                        <a:pt x="692212" y="190500"/>
                        <a:pt x="687132" y="198120"/>
                      </a:cubicBezTo>
                      <a:cubicBezTo>
                        <a:pt x="689672" y="205740"/>
                        <a:pt x="689072" y="215300"/>
                        <a:pt x="694752" y="220980"/>
                      </a:cubicBezTo>
                      <a:cubicBezTo>
                        <a:pt x="700432" y="226660"/>
                        <a:pt x="710428" y="225008"/>
                        <a:pt x="717612" y="228600"/>
                      </a:cubicBezTo>
                      <a:cubicBezTo>
                        <a:pt x="725803" y="232696"/>
                        <a:pt x="732852" y="238760"/>
                        <a:pt x="740472" y="243840"/>
                      </a:cubicBezTo>
                      <a:cubicBezTo>
                        <a:pt x="768412" y="241300"/>
                        <a:pt x="796453" y="239700"/>
                        <a:pt x="824292" y="236220"/>
                      </a:cubicBezTo>
                      <a:cubicBezTo>
                        <a:pt x="837143" y="234614"/>
                        <a:pt x="851616" y="235784"/>
                        <a:pt x="862392" y="228600"/>
                      </a:cubicBezTo>
                      <a:cubicBezTo>
                        <a:pt x="869075" y="224145"/>
                        <a:pt x="864994" y="212012"/>
                        <a:pt x="870012" y="205740"/>
                      </a:cubicBezTo>
                      <a:cubicBezTo>
                        <a:pt x="875733" y="198589"/>
                        <a:pt x="885252" y="195580"/>
                        <a:pt x="892872" y="190500"/>
                      </a:cubicBezTo>
                      <a:cubicBezTo>
                        <a:pt x="898368" y="191599"/>
                        <a:pt x="943790" y="199045"/>
                        <a:pt x="953832" y="205740"/>
                      </a:cubicBezTo>
                      <a:cubicBezTo>
                        <a:pt x="962798" y="211718"/>
                        <a:pt x="966686" y="224598"/>
                        <a:pt x="976692" y="228600"/>
                      </a:cubicBezTo>
                      <a:cubicBezTo>
                        <a:pt x="993368" y="235270"/>
                        <a:pt x="1012252" y="233680"/>
                        <a:pt x="1030032" y="236220"/>
                      </a:cubicBezTo>
                      <a:cubicBezTo>
                        <a:pt x="1037652" y="241300"/>
                        <a:pt x="1044474" y="247852"/>
                        <a:pt x="1052892" y="251460"/>
                      </a:cubicBezTo>
                      <a:cubicBezTo>
                        <a:pt x="1062518" y="255585"/>
                        <a:pt x="1073068" y="257207"/>
                        <a:pt x="1083372" y="259080"/>
                      </a:cubicBezTo>
                      <a:cubicBezTo>
                        <a:pt x="1129722" y="267507"/>
                        <a:pt x="1173127" y="270010"/>
                        <a:pt x="1220532" y="274320"/>
                      </a:cubicBezTo>
                      <a:cubicBezTo>
                        <a:pt x="1223072" y="281940"/>
                        <a:pt x="1236171" y="296728"/>
                        <a:pt x="1228152" y="297180"/>
                      </a:cubicBezTo>
                      <a:cubicBezTo>
                        <a:pt x="1045544" y="307468"/>
                        <a:pt x="862355" y="300340"/>
                        <a:pt x="679512" y="304800"/>
                      </a:cubicBezTo>
                      <a:cubicBezTo>
                        <a:pt x="653993" y="305422"/>
                        <a:pt x="628743" y="310209"/>
                        <a:pt x="603312" y="312420"/>
                      </a:cubicBezTo>
                      <a:cubicBezTo>
                        <a:pt x="570319" y="315289"/>
                        <a:pt x="537272" y="317500"/>
                        <a:pt x="504252" y="320040"/>
                      </a:cubicBezTo>
                      <a:cubicBezTo>
                        <a:pt x="491552" y="322580"/>
                        <a:pt x="479104" y="327660"/>
                        <a:pt x="466152" y="327660"/>
                      </a:cubicBezTo>
                      <a:cubicBezTo>
                        <a:pt x="308257" y="327660"/>
                        <a:pt x="317648" y="327128"/>
                        <a:pt x="214692" y="312420"/>
                      </a:cubicBezTo>
                      <a:cubicBezTo>
                        <a:pt x="199452" y="307340"/>
                        <a:pt x="184989" y="298412"/>
                        <a:pt x="168972" y="297180"/>
                      </a:cubicBezTo>
                      <a:cubicBezTo>
                        <a:pt x="59782" y="288781"/>
                        <a:pt x="33082" y="290830"/>
                        <a:pt x="8952" y="28194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Freeform 21"/>
                <p:cNvSpPr/>
                <p:nvPr/>
              </p:nvSpPr>
              <p:spPr>
                <a:xfrm>
                  <a:off x="4846320" y="3368040"/>
                  <a:ext cx="2950633" cy="632460"/>
                </a:xfrm>
                <a:custGeom>
                  <a:avLst/>
                  <a:gdLst>
                    <a:gd name="connsiteX0" fmla="*/ 0 w 2950633"/>
                    <a:gd name="connsiteY0" fmla="*/ 304800 h 632460"/>
                    <a:gd name="connsiteX1" fmla="*/ 60960 w 2950633"/>
                    <a:gd name="connsiteY1" fmla="*/ 289560 h 632460"/>
                    <a:gd name="connsiteX2" fmla="*/ 106680 w 2950633"/>
                    <a:gd name="connsiteY2" fmla="*/ 266700 h 632460"/>
                    <a:gd name="connsiteX3" fmla="*/ 251460 w 2950633"/>
                    <a:gd name="connsiteY3" fmla="*/ 274320 h 632460"/>
                    <a:gd name="connsiteX4" fmla="*/ 281940 w 2950633"/>
                    <a:gd name="connsiteY4" fmla="*/ 281940 h 632460"/>
                    <a:gd name="connsiteX5" fmla="*/ 403860 w 2950633"/>
                    <a:gd name="connsiteY5" fmla="*/ 259080 h 632460"/>
                    <a:gd name="connsiteX6" fmla="*/ 845820 w 2950633"/>
                    <a:gd name="connsiteY6" fmla="*/ 243840 h 632460"/>
                    <a:gd name="connsiteX7" fmla="*/ 891540 w 2950633"/>
                    <a:gd name="connsiteY7" fmla="*/ 228600 h 632460"/>
                    <a:gd name="connsiteX8" fmla="*/ 914400 w 2950633"/>
                    <a:gd name="connsiteY8" fmla="*/ 220980 h 632460"/>
                    <a:gd name="connsiteX9" fmla="*/ 990600 w 2950633"/>
                    <a:gd name="connsiteY9" fmla="*/ 205740 h 632460"/>
                    <a:gd name="connsiteX10" fmla="*/ 1242060 w 2950633"/>
                    <a:gd name="connsiteY10" fmla="*/ 220980 h 632460"/>
                    <a:gd name="connsiteX11" fmla="*/ 1272540 w 2950633"/>
                    <a:gd name="connsiteY11" fmla="*/ 228600 h 632460"/>
                    <a:gd name="connsiteX12" fmla="*/ 1379220 w 2950633"/>
                    <a:gd name="connsiteY12" fmla="*/ 236220 h 632460"/>
                    <a:gd name="connsiteX13" fmla="*/ 1402080 w 2950633"/>
                    <a:gd name="connsiteY13" fmla="*/ 251460 h 632460"/>
                    <a:gd name="connsiteX14" fmla="*/ 1501140 w 2950633"/>
                    <a:gd name="connsiteY14" fmla="*/ 251460 h 632460"/>
                    <a:gd name="connsiteX15" fmla="*/ 1493520 w 2950633"/>
                    <a:gd name="connsiteY15" fmla="*/ 182880 h 632460"/>
                    <a:gd name="connsiteX16" fmla="*/ 1485900 w 2950633"/>
                    <a:gd name="connsiteY16" fmla="*/ 160020 h 632460"/>
                    <a:gd name="connsiteX17" fmla="*/ 1463040 w 2950633"/>
                    <a:gd name="connsiteY17" fmla="*/ 144780 h 632460"/>
                    <a:gd name="connsiteX18" fmla="*/ 1363980 w 2950633"/>
                    <a:gd name="connsiteY18" fmla="*/ 137160 h 632460"/>
                    <a:gd name="connsiteX19" fmla="*/ 1356360 w 2950633"/>
                    <a:gd name="connsiteY19" fmla="*/ 53340 h 632460"/>
                    <a:gd name="connsiteX20" fmla="*/ 1455420 w 2950633"/>
                    <a:gd name="connsiteY20" fmla="*/ 45720 h 632460"/>
                    <a:gd name="connsiteX21" fmla="*/ 1463040 w 2950633"/>
                    <a:gd name="connsiteY21" fmla="*/ 22860 h 632460"/>
                    <a:gd name="connsiteX22" fmla="*/ 1508760 w 2950633"/>
                    <a:gd name="connsiteY22" fmla="*/ 0 h 632460"/>
                    <a:gd name="connsiteX23" fmla="*/ 1531620 w 2950633"/>
                    <a:gd name="connsiteY23" fmla="*/ 15240 h 632460"/>
                    <a:gd name="connsiteX24" fmla="*/ 1554480 w 2950633"/>
                    <a:gd name="connsiteY24" fmla="*/ 22860 h 632460"/>
                    <a:gd name="connsiteX25" fmla="*/ 1569720 w 2950633"/>
                    <a:gd name="connsiteY25" fmla="*/ 68580 h 632460"/>
                    <a:gd name="connsiteX26" fmla="*/ 1562100 w 2950633"/>
                    <a:gd name="connsiteY26" fmla="*/ 121920 h 632460"/>
                    <a:gd name="connsiteX27" fmla="*/ 1539240 w 2950633"/>
                    <a:gd name="connsiteY27" fmla="*/ 137160 h 632460"/>
                    <a:gd name="connsiteX28" fmla="*/ 1531620 w 2950633"/>
                    <a:gd name="connsiteY28" fmla="*/ 167640 h 632460"/>
                    <a:gd name="connsiteX29" fmla="*/ 1524000 w 2950633"/>
                    <a:gd name="connsiteY29" fmla="*/ 190500 h 632460"/>
                    <a:gd name="connsiteX30" fmla="*/ 1531620 w 2950633"/>
                    <a:gd name="connsiteY30" fmla="*/ 281940 h 632460"/>
                    <a:gd name="connsiteX31" fmla="*/ 1592580 w 2950633"/>
                    <a:gd name="connsiteY31" fmla="*/ 266700 h 632460"/>
                    <a:gd name="connsiteX32" fmla="*/ 1744980 w 2950633"/>
                    <a:gd name="connsiteY32" fmla="*/ 259080 h 632460"/>
                    <a:gd name="connsiteX33" fmla="*/ 1767840 w 2950633"/>
                    <a:gd name="connsiteY33" fmla="*/ 243840 h 632460"/>
                    <a:gd name="connsiteX34" fmla="*/ 1958340 w 2950633"/>
                    <a:gd name="connsiteY34" fmla="*/ 236220 h 632460"/>
                    <a:gd name="connsiteX35" fmla="*/ 1950720 w 2950633"/>
                    <a:gd name="connsiteY35" fmla="*/ 190500 h 632460"/>
                    <a:gd name="connsiteX36" fmla="*/ 1927860 w 2950633"/>
                    <a:gd name="connsiteY36" fmla="*/ 182880 h 632460"/>
                    <a:gd name="connsiteX37" fmla="*/ 1920240 w 2950633"/>
                    <a:gd name="connsiteY37" fmla="*/ 160020 h 632460"/>
                    <a:gd name="connsiteX38" fmla="*/ 1935480 w 2950633"/>
                    <a:gd name="connsiteY38" fmla="*/ 114300 h 632460"/>
                    <a:gd name="connsiteX39" fmla="*/ 1996440 w 2950633"/>
                    <a:gd name="connsiteY39" fmla="*/ 121920 h 632460"/>
                    <a:gd name="connsiteX40" fmla="*/ 2004060 w 2950633"/>
                    <a:gd name="connsiteY40" fmla="*/ 144780 h 632460"/>
                    <a:gd name="connsiteX41" fmla="*/ 1988820 w 2950633"/>
                    <a:gd name="connsiteY41" fmla="*/ 236220 h 632460"/>
                    <a:gd name="connsiteX42" fmla="*/ 1996440 w 2950633"/>
                    <a:gd name="connsiteY42" fmla="*/ 266700 h 632460"/>
                    <a:gd name="connsiteX43" fmla="*/ 2072640 w 2950633"/>
                    <a:gd name="connsiteY43" fmla="*/ 259080 h 632460"/>
                    <a:gd name="connsiteX44" fmla="*/ 2179320 w 2950633"/>
                    <a:gd name="connsiteY44" fmla="*/ 266700 h 632460"/>
                    <a:gd name="connsiteX45" fmla="*/ 2202180 w 2950633"/>
                    <a:gd name="connsiteY45" fmla="*/ 281940 h 632460"/>
                    <a:gd name="connsiteX46" fmla="*/ 2293620 w 2950633"/>
                    <a:gd name="connsiteY46" fmla="*/ 274320 h 632460"/>
                    <a:gd name="connsiteX47" fmla="*/ 2430780 w 2950633"/>
                    <a:gd name="connsiteY47" fmla="*/ 266700 h 632460"/>
                    <a:gd name="connsiteX48" fmla="*/ 2461260 w 2950633"/>
                    <a:gd name="connsiteY48" fmla="*/ 251460 h 632460"/>
                    <a:gd name="connsiteX49" fmla="*/ 2491740 w 2950633"/>
                    <a:gd name="connsiteY49" fmla="*/ 243840 h 632460"/>
                    <a:gd name="connsiteX50" fmla="*/ 2514600 w 2950633"/>
                    <a:gd name="connsiteY50" fmla="*/ 236220 h 632460"/>
                    <a:gd name="connsiteX51" fmla="*/ 2545080 w 2950633"/>
                    <a:gd name="connsiteY51" fmla="*/ 228600 h 632460"/>
                    <a:gd name="connsiteX52" fmla="*/ 2567940 w 2950633"/>
                    <a:gd name="connsiteY52" fmla="*/ 220980 h 632460"/>
                    <a:gd name="connsiteX53" fmla="*/ 2758440 w 2950633"/>
                    <a:gd name="connsiteY53" fmla="*/ 205740 h 632460"/>
                    <a:gd name="connsiteX54" fmla="*/ 2781300 w 2950633"/>
                    <a:gd name="connsiteY54" fmla="*/ 182880 h 632460"/>
                    <a:gd name="connsiteX55" fmla="*/ 2865120 w 2950633"/>
                    <a:gd name="connsiteY55" fmla="*/ 160020 h 632460"/>
                    <a:gd name="connsiteX56" fmla="*/ 2933700 w 2950633"/>
                    <a:gd name="connsiteY56" fmla="*/ 121920 h 632460"/>
                    <a:gd name="connsiteX57" fmla="*/ 2941320 w 2950633"/>
                    <a:gd name="connsiteY57" fmla="*/ 205740 h 632460"/>
                    <a:gd name="connsiteX58" fmla="*/ 2933700 w 2950633"/>
                    <a:gd name="connsiteY58" fmla="*/ 281940 h 632460"/>
                    <a:gd name="connsiteX59" fmla="*/ 2926080 w 2950633"/>
                    <a:gd name="connsiteY59" fmla="*/ 304800 h 632460"/>
                    <a:gd name="connsiteX60" fmla="*/ 2918460 w 2950633"/>
                    <a:gd name="connsiteY60" fmla="*/ 342900 h 632460"/>
                    <a:gd name="connsiteX61" fmla="*/ 2910840 w 2950633"/>
                    <a:gd name="connsiteY61" fmla="*/ 434340 h 632460"/>
                    <a:gd name="connsiteX62" fmla="*/ 2872740 w 2950633"/>
                    <a:gd name="connsiteY62" fmla="*/ 502920 h 632460"/>
                    <a:gd name="connsiteX63" fmla="*/ 2788920 w 2950633"/>
                    <a:gd name="connsiteY63" fmla="*/ 510540 h 632460"/>
                    <a:gd name="connsiteX64" fmla="*/ 2735580 w 2950633"/>
                    <a:gd name="connsiteY64" fmla="*/ 525780 h 632460"/>
                    <a:gd name="connsiteX65" fmla="*/ 2712720 w 2950633"/>
                    <a:gd name="connsiteY65" fmla="*/ 533400 h 632460"/>
                    <a:gd name="connsiteX66" fmla="*/ 2674620 w 2950633"/>
                    <a:gd name="connsiteY66" fmla="*/ 541020 h 632460"/>
                    <a:gd name="connsiteX67" fmla="*/ 2651760 w 2950633"/>
                    <a:gd name="connsiteY67" fmla="*/ 548640 h 632460"/>
                    <a:gd name="connsiteX68" fmla="*/ 2575560 w 2950633"/>
                    <a:gd name="connsiteY68" fmla="*/ 556260 h 632460"/>
                    <a:gd name="connsiteX69" fmla="*/ 2522220 w 2950633"/>
                    <a:gd name="connsiteY69" fmla="*/ 571500 h 632460"/>
                    <a:gd name="connsiteX70" fmla="*/ 2499360 w 2950633"/>
                    <a:gd name="connsiteY70" fmla="*/ 579120 h 632460"/>
                    <a:gd name="connsiteX71" fmla="*/ 2423160 w 2950633"/>
                    <a:gd name="connsiteY71" fmla="*/ 586740 h 632460"/>
                    <a:gd name="connsiteX72" fmla="*/ 2316480 w 2950633"/>
                    <a:gd name="connsiteY72" fmla="*/ 601980 h 632460"/>
                    <a:gd name="connsiteX73" fmla="*/ 2263140 w 2950633"/>
                    <a:gd name="connsiteY73" fmla="*/ 609600 h 632460"/>
                    <a:gd name="connsiteX74" fmla="*/ 1988820 w 2950633"/>
                    <a:gd name="connsiteY74" fmla="*/ 617220 h 632460"/>
                    <a:gd name="connsiteX75" fmla="*/ 1943100 w 2950633"/>
                    <a:gd name="connsiteY75" fmla="*/ 624840 h 632460"/>
                    <a:gd name="connsiteX76" fmla="*/ 1920240 w 2950633"/>
                    <a:gd name="connsiteY76" fmla="*/ 632460 h 632460"/>
                    <a:gd name="connsiteX77" fmla="*/ 853440 w 2950633"/>
                    <a:gd name="connsiteY77" fmla="*/ 624840 h 632460"/>
                    <a:gd name="connsiteX78" fmla="*/ 746760 w 2950633"/>
                    <a:gd name="connsiteY78" fmla="*/ 609600 h 632460"/>
                    <a:gd name="connsiteX79" fmla="*/ 723900 w 2950633"/>
                    <a:gd name="connsiteY79" fmla="*/ 594360 h 632460"/>
                    <a:gd name="connsiteX80" fmla="*/ 655320 w 2950633"/>
                    <a:gd name="connsiteY80" fmla="*/ 579120 h 632460"/>
                    <a:gd name="connsiteX81" fmla="*/ 586740 w 2950633"/>
                    <a:gd name="connsiteY81" fmla="*/ 533400 h 632460"/>
                    <a:gd name="connsiteX82" fmla="*/ 563880 w 2950633"/>
                    <a:gd name="connsiteY82" fmla="*/ 518160 h 632460"/>
                    <a:gd name="connsiteX83" fmla="*/ 541020 w 2950633"/>
                    <a:gd name="connsiteY83" fmla="*/ 502920 h 632460"/>
                    <a:gd name="connsiteX84" fmla="*/ 525780 w 2950633"/>
                    <a:gd name="connsiteY84" fmla="*/ 403860 h 632460"/>
                    <a:gd name="connsiteX85" fmla="*/ 480060 w 2950633"/>
                    <a:gd name="connsiteY85" fmla="*/ 388620 h 632460"/>
                    <a:gd name="connsiteX86" fmla="*/ 426720 w 2950633"/>
                    <a:gd name="connsiteY86" fmla="*/ 373380 h 632460"/>
                    <a:gd name="connsiteX87" fmla="*/ 373380 w 2950633"/>
                    <a:gd name="connsiteY87" fmla="*/ 350520 h 632460"/>
                    <a:gd name="connsiteX88" fmla="*/ 304800 w 2950633"/>
                    <a:gd name="connsiteY88" fmla="*/ 335280 h 632460"/>
                    <a:gd name="connsiteX89" fmla="*/ 281940 w 2950633"/>
                    <a:gd name="connsiteY89" fmla="*/ 327660 h 632460"/>
                    <a:gd name="connsiteX90" fmla="*/ 121920 w 2950633"/>
                    <a:gd name="connsiteY90" fmla="*/ 320040 h 632460"/>
                    <a:gd name="connsiteX91" fmla="*/ 76200 w 2950633"/>
                    <a:gd name="connsiteY91" fmla="*/ 304800 h 632460"/>
                    <a:gd name="connsiteX92" fmla="*/ 53340 w 2950633"/>
                    <a:gd name="connsiteY92" fmla="*/ 297180 h 632460"/>
                    <a:gd name="connsiteX93" fmla="*/ 99060 w 2950633"/>
                    <a:gd name="connsiteY93" fmla="*/ 266700 h 632460"/>
                    <a:gd name="connsiteX94" fmla="*/ 106680 w 2950633"/>
                    <a:gd name="connsiteY94" fmla="*/ 266700 h 6324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l="l" t="t" r="r" b="b"/>
                  <a:pathLst>
                    <a:path w="2950633" h="632460">
                      <a:moveTo>
                        <a:pt x="0" y="304800"/>
                      </a:moveTo>
                      <a:cubicBezTo>
                        <a:pt x="14491" y="301902"/>
                        <a:pt x="45339" y="297370"/>
                        <a:pt x="60960" y="289560"/>
                      </a:cubicBezTo>
                      <a:cubicBezTo>
                        <a:pt x="120046" y="260017"/>
                        <a:pt x="49221" y="285853"/>
                        <a:pt x="106680" y="266700"/>
                      </a:cubicBezTo>
                      <a:cubicBezTo>
                        <a:pt x="154940" y="269240"/>
                        <a:pt x="203315" y="270133"/>
                        <a:pt x="251460" y="274320"/>
                      </a:cubicBezTo>
                      <a:cubicBezTo>
                        <a:pt x="261893" y="275227"/>
                        <a:pt x="271467" y="281940"/>
                        <a:pt x="281940" y="281940"/>
                      </a:cubicBezTo>
                      <a:cubicBezTo>
                        <a:pt x="484957" y="281940"/>
                        <a:pt x="198993" y="268836"/>
                        <a:pt x="403860" y="259080"/>
                      </a:cubicBezTo>
                      <a:cubicBezTo>
                        <a:pt x="657788" y="246988"/>
                        <a:pt x="510499" y="252903"/>
                        <a:pt x="845820" y="243840"/>
                      </a:cubicBezTo>
                      <a:lnTo>
                        <a:pt x="891540" y="228600"/>
                      </a:lnTo>
                      <a:cubicBezTo>
                        <a:pt x="899160" y="226060"/>
                        <a:pt x="906524" y="222555"/>
                        <a:pt x="914400" y="220980"/>
                      </a:cubicBezTo>
                      <a:lnTo>
                        <a:pt x="990600" y="205740"/>
                      </a:lnTo>
                      <a:cubicBezTo>
                        <a:pt x="1149760" y="225635"/>
                        <a:pt x="922047" y="198910"/>
                        <a:pt x="1242060" y="220980"/>
                      </a:cubicBezTo>
                      <a:cubicBezTo>
                        <a:pt x="1252508" y="221701"/>
                        <a:pt x="1262131" y="227443"/>
                        <a:pt x="1272540" y="228600"/>
                      </a:cubicBezTo>
                      <a:cubicBezTo>
                        <a:pt x="1307973" y="232537"/>
                        <a:pt x="1343660" y="233680"/>
                        <a:pt x="1379220" y="236220"/>
                      </a:cubicBezTo>
                      <a:cubicBezTo>
                        <a:pt x="1386840" y="241300"/>
                        <a:pt x="1393505" y="248244"/>
                        <a:pt x="1402080" y="251460"/>
                      </a:cubicBezTo>
                      <a:cubicBezTo>
                        <a:pt x="1439897" y="265641"/>
                        <a:pt x="1459525" y="256662"/>
                        <a:pt x="1501140" y="251460"/>
                      </a:cubicBezTo>
                      <a:cubicBezTo>
                        <a:pt x="1498600" y="228600"/>
                        <a:pt x="1497301" y="205568"/>
                        <a:pt x="1493520" y="182880"/>
                      </a:cubicBezTo>
                      <a:cubicBezTo>
                        <a:pt x="1492200" y="174957"/>
                        <a:pt x="1490918" y="166292"/>
                        <a:pt x="1485900" y="160020"/>
                      </a:cubicBezTo>
                      <a:cubicBezTo>
                        <a:pt x="1480179" y="152869"/>
                        <a:pt x="1472041" y="146468"/>
                        <a:pt x="1463040" y="144780"/>
                      </a:cubicBezTo>
                      <a:cubicBezTo>
                        <a:pt x="1430490" y="138677"/>
                        <a:pt x="1397000" y="139700"/>
                        <a:pt x="1363980" y="137160"/>
                      </a:cubicBezTo>
                      <a:cubicBezTo>
                        <a:pt x="1362457" y="132590"/>
                        <a:pt x="1331229" y="64110"/>
                        <a:pt x="1356360" y="53340"/>
                      </a:cubicBezTo>
                      <a:cubicBezTo>
                        <a:pt x="1386800" y="40294"/>
                        <a:pt x="1422400" y="48260"/>
                        <a:pt x="1455420" y="45720"/>
                      </a:cubicBezTo>
                      <a:cubicBezTo>
                        <a:pt x="1457960" y="38100"/>
                        <a:pt x="1458022" y="29132"/>
                        <a:pt x="1463040" y="22860"/>
                      </a:cubicBezTo>
                      <a:cubicBezTo>
                        <a:pt x="1473783" y="9431"/>
                        <a:pt x="1493701" y="5020"/>
                        <a:pt x="1508760" y="0"/>
                      </a:cubicBezTo>
                      <a:cubicBezTo>
                        <a:pt x="1516380" y="5080"/>
                        <a:pt x="1523429" y="11144"/>
                        <a:pt x="1531620" y="15240"/>
                      </a:cubicBezTo>
                      <a:cubicBezTo>
                        <a:pt x="1538804" y="18832"/>
                        <a:pt x="1549811" y="16324"/>
                        <a:pt x="1554480" y="22860"/>
                      </a:cubicBezTo>
                      <a:cubicBezTo>
                        <a:pt x="1563817" y="35932"/>
                        <a:pt x="1569720" y="68580"/>
                        <a:pt x="1569720" y="68580"/>
                      </a:cubicBezTo>
                      <a:cubicBezTo>
                        <a:pt x="1567180" y="86360"/>
                        <a:pt x="1569394" y="105507"/>
                        <a:pt x="1562100" y="121920"/>
                      </a:cubicBezTo>
                      <a:cubicBezTo>
                        <a:pt x="1558381" y="130289"/>
                        <a:pt x="1544320" y="129540"/>
                        <a:pt x="1539240" y="137160"/>
                      </a:cubicBezTo>
                      <a:cubicBezTo>
                        <a:pt x="1533431" y="145874"/>
                        <a:pt x="1534497" y="157570"/>
                        <a:pt x="1531620" y="167640"/>
                      </a:cubicBezTo>
                      <a:cubicBezTo>
                        <a:pt x="1529413" y="175363"/>
                        <a:pt x="1526540" y="182880"/>
                        <a:pt x="1524000" y="190500"/>
                      </a:cubicBezTo>
                      <a:cubicBezTo>
                        <a:pt x="1526540" y="220980"/>
                        <a:pt x="1516974" y="255089"/>
                        <a:pt x="1531620" y="281940"/>
                      </a:cubicBezTo>
                      <a:cubicBezTo>
                        <a:pt x="1536185" y="290309"/>
                        <a:pt x="1583115" y="267523"/>
                        <a:pt x="1592580" y="266700"/>
                      </a:cubicBezTo>
                      <a:cubicBezTo>
                        <a:pt x="1643252" y="262294"/>
                        <a:pt x="1694180" y="261620"/>
                        <a:pt x="1744980" y="259080"/>
                      </a:cubicBezTo>
                      <a:cubicBezTo>
                        <a:pt x="1752600" y="254000"/>
                        <a:pt x="1758734" y="244816"/>
                        <a:pt x="1767840" y="243840"/>
                      </a:cubicBezTo>
                      <a:cubicBezTo>
                        <a:pt x="1831029" y="237070"/>
                        <a:pt x="1897331" y="254014"/>
                        <a:pt x="1958340" y="236220"/>
                      </a:cubicBezTo>
                      <a:cubicBezTo>
                        <a:pt x="1973172" y="231894"/>
                        <a:pt x="1958385" y="203915"/>
                        <a:pt x="1950720" y="190500"/>
                      </a:cubicBezTo>
                      <a:cubicBezTo>
                        <a:pt x="1946735" y="183526"/>
                        <a:pt x="1935480" y="185420"/>
                        <a:pt x="1927860" y="182880"/>
                      </a:cubicBezTo>
                      <a:cubicBezTo>
                        <a:pt x="1925320" y="175260"/>
                        <a:pt x="1919353" y="168003"/>
                        <a:pt x="1920240" y="160020"/>
                      </a:cubicBezTo>
                      <a:cubicBezTo>
                        <a:pt x="1922014" y="144054"/>
                        <a:pt x="1935480" y="114300"/>
                        <a:pt x="1935480" y="114300"/>
                      </a:cubicBezTo>
                      <a:cubicBezTo>
                        <a:pt x="1955800" y="116840"/>
                        <a:pt x="1977727" y="113603"/>
                        <a:pt x="1996440" y="121920"/>
                      </a:cubicBezTo>
                      <a:cubicBezTo>
                        <a:pt x="2003780" y="125182"/>
                        <a:pt x="2004060" y="136748"/>
                        <a:pt x="2004060" y="144780"/>
                      </a:cubicBezTo>
                      <a:cubicBezTo>
                        <a:pt x="2004060" y="195822"/>
                        <a:pt x="2000743" y="200452"/>
                        <a:pt x="1988820" y="236220"/>
                      </a:cubicBezTo>
                      <a:cubicBezTo>
                        <a:pt x="1991360" y="246380"/>
                        <a:pt x="1986336" y="263944"/>
                        <a:pt x="1996440" y="266700"/>
                      </a:cubicBezTo>
                      <a:cubicBezTo>
                        <a:pt x="2021067" y="273417"/>
                        <a:pt x="2047113" y="259080"/>
                        <a:pt x="2072640" y="259080"/>
                      </a:cubicBezTo>
                      <a:cubicBezTo>
                        <a:pt x="2108291" y="259080"/>
                        <a:pt x="2143760" y="264160"/>
                        <a:pt x="2179320" y="266700"/>
                      </a:cubicBezTo>
                      <a:cubicBezTo>
                        <a:pt x="2186940" y="271780"/>
                        <a:pt x="2193042" y="281331"/>
                        <a:pt x="2202180" y="281940"/>
                      </a:cubicBezTo>
                      <a:cubicBezTo>
                        <a:pt x="2232698" y="283975"/>
                        <a:pt x="2263102" y="276355"/>
                        <a:pt x="2293620" y="274320"/>
                      </a:cubicBezTo>
                      <a:cubicBezTo>
                        <a:pt x="2339309" y="271274"/>
                        <a:pt x="2385060" y="269240"/>
                        <a:pt x="2430780" y="266700"/>
                      </a:cubicBezTo>
                      <a:cubicBezTo>
                        <a:pt x="2440940" y="261620"/>
                        <a:pt x="2450624" y="255448"/>
                        <a:pt x="2461260" y="251460"/>
                      </a:cubicBezTo>
                      <a:cubicBezTo>
                        <a:pt x="2471066" y="247783"/>
                        <a:pt x="2481670" y="246717"/>
                        <a:pt x="2491740" y="243840"/>
                      </a:cubicBezTo>
                      <a:cubicBezTo>
                        <a:pt x="2499463" y="241633"/>
                        <a:pt x="2506877" y="238427"/>
                        <a:pt x="2514600" y="236220"/>
                      </a:cubicBezTo>
                      <a:cubicBezTo>
                        <a:pt x="2524670" y="233343"/>
                        <a:pt x="2535010" y="231477"/>
                        <a:pt x="2545080" y="228600"/>
                      </a:cubicBezTo>
                      <a:cubicBezTo>
                        <a:pt x="2552803" y="226393"/>
                        <a:pt x="2560001" y="222201"/>
                        <a:pt x="2567940" y="220980"/>
                      </a:cubicBezTo>
                      <a:cubicBezTo>
                        <a:pt x="2611603" y="214263"/>
                        <a:pt x="2724177" y="208024"/>
                        <a:pt x="2758440" y="205740"/>
                      </a:cubicBezTo>
                      <a:cubicBezTo>
                        <a:pt x="2766060" y="198120"/>
                        <a:pt x="2771661" y="187699"/>
                        <a:pt x="2781300" y="182880"/>
                      </a:cubicBezTo>
                      <a:cubicBezTo>
                        <a:pt x="2838553" y="154253"/>
                        <a:pt x="2802895" y="201504"/>
                        <a:pt x="2865120" y="160020"/>
                      </a:cubicBezTo>
                      <a:cubicBezTo>
                        <a:pt x="2917523" y="125085"/>
                        <a:pt x="2893464" y="135332"/>
                        <a:pt x="2933700" y="121920"/>
                      </a:cubicBezTo>
                      <a:cubicBezTo>
                        <a:pt x="2960672" y="162378"/>
                        <a:pt x="2949242" y="134442"/>
                        <a:pt x="2941320" y="205740"/>
                      </a:cubicBezTo>
                      <a:cubicBezTo>
                        <a:pt x="2938501" y="231111"/>
                        <a:pt x="2937582" y="256710"/>
                        <a:pt x="2933700" y="281940"/>
                      </a:cubicBezTo>
                      <a:cubicBezTo>
                        <a:pt x="2932479" y="289879"/>
                        <a:pt x="2928028" y="297008"/>
                        <a:pt x="2926080" y="304800"/>
                      </a:cubicBezTo>
                      <a:cubicBezTo>
                        <a:pt x="2922939" y="317365"/>
                        <a:pt x="2921000" y="330200"/>
                        <a:pt x="2918460" y="342900"/>
                      </a:cubicBezTo>
                      <a:cubicBezTo>
                        <a:pt x="2915920" y="373380"/>
                        <a:pt x="2915377" y="404093"/>
                        <a:pt x="2910840" y="434340"/>
                      </a:cubicBezTo>
                      <a:cubicBezTo>
                        <a:pt x="2903931" y="480400"/>
                        <a:pt x="2911529" y="497379"/>
                        <a:pt x="2872740" y="502920"/>
                      </a:cubicBezTo>
                      <a:cubicBezTo>
                        <a:pt x="2844967" y="506888"/>
                        <a:pt x="2816860" y="508000"/>
                        <a:pt x="2788920" y="510540"/>
                      </a:cubicBezTo>
                      <a:cubicBezTo>
                        <a:pt x="2734110" y="528810"/>
                        <a:pt x="2802557" y="506644"/>
                        <a:pt x="2735580" y="525780"/>
                      </a:cubicBezTo>
                      <a:cubicBezTo>
                        <a:pt x="2727857" y="527987"/>
                        <a:pt x="2720512" y="531452"/>
                        <a:pt x="2712720" y="533400"/>
                      </a:cubicBezTo>
                      <a:cubicBezTo>
                        <a:pt x="2700155" y="536541"/>
                        <a:pt x="2687185" y="537879"/>
                        <a:pt x="2674620" y="541020"/>
                      </a:cubicBezTo>
                      <a:cubicBezTo>
                        <a:pt x="2666828" y="542968"/>
                        <a:pt x="2659699" y="547419"/>
                        <a:pt x="2651760" y="548640"/>
                      </a:cubicBezTo>
                      <a:cubicBezTo>
                        <a:pt x="2626530" y="552522"/>
                        <a:pt x="2600960" y="553720"/>
                        <a:pt x="2575560" y="556260"/>
                      </a:cubicBezTo>
                      <a:lnTo>
                        <a:pt x="2522220" y="571500"/>
                      </a:lnTo>
                      <a:cubicBezTo>
                        <a:pt x="2514527" y="573808"/>
                        <a:pt x="2507299" y="577899"/>
                        <a:pt x="2499360" y="579120"/>
                      </a:cubicBezTo>
                      <a:cubicBezTo>
                        <a:pt x="2474130" y="583002"/>
                        <a:pt x="2448490" y="583574"/>
                        <a:pt x="2423160" y="586740"/>
                      </a:cubicBezTo>
                      <a:cubicBezTo>
                        <a:pt x="2387516" y="591195"/>
                        <a:pt x="2352040" y="596900"/>
                        <a:pt x="2316480" y="601980"/>
                      </a:cubicBezTo>
                      <a:cubicBezTo>
                        <a:pt x="2298700" y="604520"/>
                        <a:pt x="2281094" y="609101"/>
                        <a:pt x="2263140" y="609600"/>
                      </a:cubicBezTo>
                      <a:lnTo>
                        <a:pt x="1988820" y="617220"/>
                      </a:lnTo>
                      <a:cubicBezTo>
                        <a:pt x="1973580" y="619760"/>
                        <a:pt x="1958182" y="621488"/>
                        <a:pt x="1943100" y="624840"/>
                      </a:cubicBezTo>
                      <a:cubicBezTo>
                        <a:pt x="1935259" y="626582"/>
                        <a:pt x="1928272" y="632460"/>
                        <a:pt x="1920240" y="632460"/>
                      </a:cubicBezTo>
                      <a:lnTo>
                        <a:pt x="853440" y="624840"/>
                      </a:lnTo>
                      <a:cubicBezTo>
                        <a:pt x="817880" y="619760"/>
                        <a:pt x="776648" y="629525"/>
                        <a:pt x="746760" y="609600"/>
                      </a:cubicBezTo>
                      <a:cubicBezTo>
                        <a:pt x="739140" y="604520"/>
                        <a:pt x="732588" y="597256"/>
                        <a:pt x="723900" y="594360"/>
                      </a:cubicBezTo>
                      <a:cubicBezTo>
                        <a:pt x="702191" y="587124"/>
                        <a:pt x="676236" y="590740"/>
                        <a:pt x="655320" y="579120"/>
                      </a:cubicBezTo>
                      <a:lnTo>
                        <a:pt x="586740" y="533400"/>
                      </a:lnTo>
                      <a:lnTo>
                        <a:pt x="563880" y="518160"/>
                      </a:lnTo>
                      <a:lnTo>
                        <a:pt x="541020" y="502920"/>
                      </a:lnTo>
                      <a:cubicBezTo>
                        <a:pt x="535940" y="469900"/>
                        <a:pt x="541502" y="433338"/>
                        <a:pt x="525780" y="403860"/>
                      </a:cubicBezTo>
                      <a:cubicBezTo>
                        <a:pt x="518220" y="389686"/>
                        <a:pt x="495300" y="393700"/>
                        <a:pt x="480060" y="388620"/>
                      </a:cubicBezTo>
                      <a:cubicBezTo>
                        <a:pt x="425250" y="370350"/>
                        <a:pt x="493697" y="392516"/>
                        <a:pt x="426720" y="373380"/>
                      </a:cubicBezTo>
                      <a:cubicBezTo>
                        <a:pt x="390979" y="363168"/>
                        <a:pt x="414020" y="367937"/>
                        <a:pt x="373380" y="350520"/>
                      </a:cubicBezTo>
                      <a:cubicBezTo>
                        <a:pt x="345670" y="338644"/>
                        <a:pt x="339578" y="343008"/>
                        <a:pt x="304800" y="335280"/>
                      </a:cubicBezTo>
                      <a:cubicBezTo>
                        <a:pt x="296959" y="333538"/>
                        <a:pt x="289944" y="328327"/>
                        <a:pt x="281940" y="327660"/>
                      </a:cubicBezTo>
                      <a:cubicBezTo>
                        <a:pt x="228724" y="323225"/>
                        <a:pt x="175260" y="322580"/>
                        <a:pt x="121920" y="320040"/>
                      </a:cubicBezTo>
                      <a:lnTo>
                        <a:pt x="76200" y="304800"/>
                      </a:lnTo>
                      <a:lnTo>
                        <a:pt x="53340" y="297180"/>
                      </a:lnTo>
                      <a:cubicBezTo>
                        <a:pt x="76948" y="273572"/>
                        <a:pt x="69653" y="274052"/>
                        <a:pt x="99060" y="266700"/>
                      </a:cubicBezTo>
                      <a:cubicBezTo>
                        <a:pt x="101524" y="266084"/>
                        <a:pt x="104140" y="266700"/>
                        <a:pt x="106680" y="266700"/>
                      </a:cubicBezTo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2943860" y="4452336"/>
              <a:ext cx="1318260" cy="1031042"/>
              <a:chOff x="3775710" y="4198620"/>
              <a:chExt cx="1318260" cy="1031042"/>
            </a:xfrm>
          </p:grpSpPr>
          <p:sp>
            <p:nvSpPr>
              <p:cNvPr id="24" name="Trapezoid 23"/>
              <p:cNvSpPr/>
              <p:nvPr/>
            </p:nvSpPr>
            <p:spPr>
              <a:xfrm>
                <a:off x="3901440" y="4198620"/>
                <a:ext cx="1066800" cy="408841"/>
              </a:xfrm>
              <a:prstGeom prst="trapezoid">
                <a:avLst/>
              </a:prstGeom>
              <a:solidFill>
                <a:srgbClr val="1A3F6C"/>
              </a:solidFill>
              <a:ln w="508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ound Same Side Corner Rectangle 24"/>
              <p:cNvSpPr/>
              <p:nvPr/>
            </p:nvSpPr>
            <p:spPr>
              <a:xfrm rot="10800000">
                <a:off x="3899198" y="5016302"/>
                <a:ext cx="152400" cy="2133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ound Same Side Corner Rectangle 26"/>
              <p:cNvSpPr/>
              <p:nvPr/>
            </p:nvSpPr>
            <p:spPr>
              <a:xfrm rot="10800000">
                <a:off x="4815840" y="5016302"/>
                <a:ext cx="152400" cy="2133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3775710" y="4607461"/>
                <a:ext cx="1318260" cy="41910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4167128" y="4714034"/>
                <a:ext cx="533400" cy="111002"/>
              </a:xfrm>
              <a:prstGeom prst="roundRect">
                <a:avLst/>
              </a:prstGeom>
              <a:solidFill>
                <a:srgbClr val="D6A300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b" anchorCtr="0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UY 18 SEG</a:t>
                </a:r>
                <a:endParaRPr lang="en-GB" sz="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899197" y="4732020"/>
                <a:ext cx="144000" cy="14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820039" y="4724207"/>
                <a:ext cx="144000" cy="14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ound Same Side Corner Rectangle 31"/>
              <p:cNvSpPr/>
              <p:nvPr/>
            </p:nvSpPr>
            <p:spPr>
              <a:xfrm>
                <a:off x="4740275" y="4980842"/>
                <a:ext cx="72948" cy="45719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4754859" y="5000523"/>
                <a:ext cx="46800" cy="468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3795475" y="3619308"/>
              <a:ext cx="569166" cy="468045"/>
              <a:chOff x="3775710" y="4198620"/>
              <a:chExt cx="1318260" cy="1031042"/>
            </a:xfrm>
          </p:grpSpPr>
          <p:sp>
            <p:nvSpPr>
              <p:cNvPr id="35" name="Trapezoid 34"/>
              <p:cNvSpPr/>
              <p:nvPr/>
            </p:nvSpPr>
            <p:spPr>
              <a:xfrm>
                <a:off x="3901440" y="4198620"/>
                <a:ext cx="1066800" cy="408841"/>
              </a:xfrm>
              <a:prstGeom prst="trapezoid">
                <a:avLst/>
              </a:prstGeom>
              <a:solidFill>
                <a:schemeClr val="tx2">
                  <a:lumMod val="75000"/>
                </a:schemeClr>
              </a:solidFill>
              <a:ln w="508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ound Same Side Corner Rectangle 35"/>
              <p:cNvSpPr/>
              <p:nvPr/>
            </p:nvSpPr>
            <p:spPr>
              <a:xfrm rot="10800000">
                <a:off x="3899198" y="5016302"/>
                <a:ext cx="152400" cy="2133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Round Same Side Corner Rectangle 36"/>
              <p:cNvSpPr/>
              <p:nvPr/>
            </p:nvSpPr>
            <p:spPr>
              <a:xfrm rot="10800000">
                <a:off x="4815840" y="5016302"/>
                <a:ext cx="152400" cy="2133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775710" y="4607461"/>
                <a:ext cx="1318260" cy="419100"/>
              </a:xfrm>
              <a:prstGeom prst="roundRect">
                <a:avLst/>
              </a:prstGeom>
              <a:solidFill>
                <a:schemeClr val="tx2">
                  <a:lumMod val="50000"/>
                </a:schemeClr>
              </a:solidFill>
              <a:ln w="3175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167128" y="4714034"/>
                <a:ext cx="533399" cy="111003"/>
              </a:xfrm>
              <a:prstGeom prst="roundRect">
                <a:avLst/>
              </a:prstGeom>
              <a:solidFill>
                <a:srgbClr val="644C00"/>
              </a:solidFill>
              <a:ln w="127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 anchorCtr="0"/>
              <a:lstStyle/>
              <a:p>
                <a:pPr algn="ctr"/>
                <a:r>
                  <a:rPr lang="en-GB" sz="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UY 18 SEG</a:t>
                </a:r>
                <a:endParaRPr lang="en-GB" sz="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899197" y="4732020"/>
                <a:ext cx="144000" cy="1440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820039" y="4724207"/>
                <a:ext cx="144000" cy="1440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ound Same Side Corner Rectangle 41"/>
              <p:cNvSpPr/>
              <p:nvPr/>
            </p:nvSpPr>
            <p:spPr>
              <a:xfrm>
                <a:off x="4740275" y="4980842"/>
                <a:ext cx="72948" cy="45719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754859" y="5000523"/>
                <a:ext cx="46800" cy="468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Night vision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6"/>
            <a:ext cx="4106174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GB" dirty="0"/>
              <a:t>Why do the lights get dimmer as the car drives away?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spreads out so less of it reaches your eyes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gets weaker as it travels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Your eyes can only see short distances in the dark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can only travel a short distance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550" y="863126"/>
            <a:ext cx="4212300" cy="259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Night vision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On a dark night a cyclist is coming towards you.</a:t>
            </a:r>
          </a:p>
          <a:p>
            <a:r>
              <a:rPr lang="en-GB" dirty="0"/>
              <a:t>You watch as the light gets brighter and brighter.</a:t>
            </a:r>
            <a:endParaRPr lang="en-GB" dirty="0"/>
          </a:p>
        </p:txBody>
      </p:sp>
      <p:grpSp>
        <p:nvGrpSpPr>
          <p:cNvPr id="85" name="Group 84"/>
          <p:cNvGrpSpPr/>
          <p:nvPr/>
        </p:nvGrpSpPr>
        <p:grpSpPr>
          <a:xfrm>
            <a:off x="1320670" y="1749191"/>
            <a:ext cx="6509548" cy="4002468"/>
            <a:chOff x="1252513" y="1686652"/>
            <a:chExt cx="6509548" cy="4002468"/>
          </a:xfrm>
        </p:grpSpPr>
        <p:grpSp>
          <p:nvGrpSpPr>
            <p:cNvPr id="86" name="Group 85"/>
            <p:cNvGrpSpPr/>
            <p:nvPr/>
          </p:nvGrpSpPr>
          <p:grpSpPr>
            <a:xfrm>
              <a:off x="1252513" y="1686652"/>
              <a:ext cx="6509548" cy="4002468"/>
              <a:chOff x="1287405" y="1640909"/>
              <a:chExt cx="6509548" cy="4002468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1287405" y="1640909"/>
                <a:ext cx="6506932" cy="1780003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1290020" y="3002280"/>
                <a:ext cx="6506933" cy="2641097"/>
                <a:chOff x="1290020" y="3304168"/>
                <a:chExt cx="6506933" cy="2339209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1290020" y="3658903"/>
                  <a:ext cx="6504317" cy="198447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1708030" y="3518106"/>
                  <a:ext cx="284672" cy="14079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2101532" y="3534151"/>
                  <a:ext cx="284672" cy="14079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1337723" y="3534151"/>
                  <a:ext cx="163273" cy="14175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2450902" y="3588027"/>
                  <a:ext cx="142336" cy="19371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Trapezoid 154"/>
                <p:cNvSpPr/>
                <p:nvPr/>
              </p:nvSpPr>
              <p:spPr>
                <a:xfrm>
                  <a:off x="1672360" y="3436873"/>
                  <a:ext cx="356012" cy="95263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6" name="Trapezoid 155"/>
                <p:cNvSpPr/>
                <p:nvPr/>
              </p:nvSpPr>
              <p:spPr>
                <a:xfrm>
                  <a:off x="2064042" y="3466604"/>
                  <a:ext cx="356012" cy="95263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7" name="Trapezoid 156"/>
                <p:cNvSpPr/>
                <p:nvPr/>
              </p:nvSpPr>
              <p:spPr>
                <a:xfrm>
                  <a:off x="2439947" y="3536975"/>
                  <a:ext cx="164245" cy="61079"/>
                </a:xfrm>
                <a:prstGeom prst="trapezoid">
                  <a:avLst>
                    <a:gd name="adj" fmla="val 41653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Trapezoid 157"/>
                <p:cNvSpPr/>
                <p:nvPr/>
              </p:nvSpPr>
              <p:spPr>
                <a:xfrm>
                  <a:off x="1328644" y="3454541"/>
                  <a:ext cx="183913" cy="92723"/>
                </a:xfrm>
                <a:prstGeom prst="trapezoid">
                  <a:avLst>
                    <a:gd name="adj" fmla="val 66826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Trapezoid 158"/>
                <p:cNvSpPr/>
                <p:nvPr/>
              </p:nvSpPr>
              <p:spPr>
                <a:xfrm>
                  <a:off x="2718330" y="3658906"/>
                  <a:ext cx="3387656" cy="1984471"/>
                </a:xfrm>
                <a:prstGeom prst="trapezoid">
                  <a:avLst>
                    <a:gd name="adj" fmla="val 6355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Freeform 159"/>
                <p:cNvSpPr/>
                <p:nvPr/>
              </p:nvSpPr>
              <p:spPr>
                <a:xfrm>
                  <a:off x="2680697" y="3304168"/>
                  <a:ext cx="206533" cy="381043"/>
                </a:xfrm>
                <a:custGeom>
                  <a:avLst/>
                  <a:gdLst>
                    <a:gd name="connsiteX0" fmla="*/ 83820 w 206533"/>
                    <a:gd name="connsiteY0" fmla="*/ 381000 h 381043"/>
                    <a:gd name="connsiteX1" fmla="*/ 91440 w 206533"/>
                    <a:gd name="connsiteY1" fmla="*/ 342900 h 381043"/>
                    <a:gd name="connsiteX2" fmla="*/ 99060 w 206533"/>
                    <a:gd name="connsiteY2" fmla="*/ 320040 h 381043"/>
                    <a:gd name="connsiteX3" fmla="*/ 106680 w 206533"/>
                    <a:gd name="connsiteY3" fmla="*/ 220980 h 381043"/>
                    <a:gd name="connsiteX4" fmla="*/ 83820 w 206533"/>
                    <a:gd name="connsiteY4" fmla="*/ 213360 h 381043"/>
                    <a:gd name="connsiteX5" fmla="*/ 38100 w 206533"/>
                    <a:gd name="connsiteY5" fmla="*/ 228600 h 381043"/>
                    <a:gd name="connsiteX6" fmla="*/ 30480 w 206533"/>
                    <a:gd name="connsiteY6" fmla="*/ 205740 h 381043"/>
                    <a:gd name="connsiteX7" fmla="*/ 0 w 206533"/>
                    <a:gd name="connsiteY7" fmla="*/ 160020 h 381043"/>
                    <a:gd name="connsiteX8" fmla="*/ 7620 w 206533"/>
                    <a:gd name="connsiteY8" fmla="*/ 121920 h 381043"/>
                    <a:gd name="connsiteX9" fmla="*/ 15240 w 206533"/>
                    <a:gd name="connsiteY9" fmla="*/ 99060 h 381043"/>
                    <a:gd name="connsiteX10" fmla="*/ 38100 w 206533"/>
                    <a:gd name="connsiteY10" fmla="*/ 91440 h 381043"/>
                    <a:gd name="connsiteX11" fmla="*/ 60960 w 206533"/>
                    <a:gd name="connsiteY11" fmla="*/ 76200 h 381043"/>
                    <a:gd name="connsiteX12" fmla="*/ 91440 w 206533"/>
                    <a:gd name="connsiteY12" fmla="*/ 38100 h 381043"/>
                    <a:gd name="connsiteX13" fmla="*/ 129540 w 206533"/>
                    <a:gd name="connsiteY13" fmla="*/ 0 h 381043"/>
                    <a:gd name="connsiteX14" fmla="*/ 160020 w 206533"/>
                    <a:gd name="connsiteY14" fmla="*/ 91440 h 381043"/>
                    <a:gd name="connsiteX15" fmla="*/ 198120 w 206533"/>
                    <a:gd name="connsiteY15" fmla="*/ 121920 h 381043"/>
                    <a:gd name="connsiteX16" fmla="*/ 198120 w 206533"/>
                    <a:gd name="connsiteY16" fmla="*/ 175260 h 381043"/>
                    <a:gd name="connsiteX17" fmla="*/ 175260 w 206533"/>
                    <a:gd name="connsiteY17" fmla="*/ 190500 h 381043"/>
                    <a:gd name="connsiteX18" fmla="*/ 137160 w 206533"/>
                    <a:gd name="connsiteY18" fmla="*/ 236220 h 381043"/>
                    <a:gd name="connsiteX19" fmla="*/ 129540 w 206533"/>
                    <a:gd name="connsiteY19" fmla="*/ 274320 h 381043"/>
                    <a:gd name="connsiteX20" fmla="*/ 121920 w 206533"/>
                    <a:gd name="connsiteY20" fmla="*/ 335280 h 381043"/>
                    <a:gd name="connsiteX21" fmla="*/ 83820 w 206533"/>
                    <a:gd name="connsiteY21" fmla="*/ 381000 h 381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06533" h="381043">
                      <a:moveTo>
                        <a:pt x="83820" y="381000"/>
                      </a:moveTo>
                      <a:cubicBezTo>
                        <a:pt x="78740" y="382270"/>
                        <a:pt x="88299" y="355465"/>
                        <a:pt x="91440" y="342900"/>
                      </a:cubicBezTo>
                      <a:cubicBezTo>
                        <a:pt x="93388" y="335108"/>
                        <a:pt x="98064" y="328010"/>
                        <a:pt x="99060" y="320040"/>
                      </a:cubicBezTo>
                      <a:cubicBezTo>
                        <a:pt x="103168" y="287178"/>
                        <a:pt x="104140" y="254000"/>
                        <a:pt x="106680" y="220980"/>
                      </a:cubicBezTo>
                      <a:cubicBezTo>
                        <a:pt x="99060" y="218440"/>
                        <a:pt x="91803" y="212473"/>
                        <a:pt x="83820" y="213360"/>
                      </a:cubicBezTo>
                      <a:cubicBezTo>
                        <a:pt x="67854" y="215134"/>
                        <a:pt x="38100" y="228600"/>
                        <a:pt x="38100" y="228600"/>
                      </a:cubicBezTo>
                      <a:cubicBezTo>
                        <a:pt x="35560" y="220980"/>
                        <a:pt x="34381" y="212761"/>
                        <a:pt x="30480" y="205740"/>
                      </a:cubicBezTo>
                      <a:cubicBezTo>
                        <a:pt x="21585" y="189729"/>
                        <a:pt x="0" y="160020"/>
                        <a:pt x="0" y="160020"/>
                      </a:cubicBezTo>
                      <a:cubicBezTo>
                        <a:pt x="2540" y="147320"/>
                        <a:pt x="4479" y="134485"/>
                        <a:pt x="7620" y="121920"/>
                      </a:cubicBezTo>
                      <a:cubicBezTo>
                        <a:pt x="9568" y="114128"/>
                        <a:pt x="9560" y="104740"/>
                        <a:pt x="15240" y="99060"/>
                      </a:cubicBezTo>
                      <a:cubicBezTo>
                        <a:pt x="20920" y="93380"/>
                        <a:pt x="30916" y="95032"/>
                        <a:pt x="38100" y="91440"/>
                      </a:cubicBezTo>
                      <a:cubicBezTo>
                        <a:pt x="46291" y="87344"/>
                        <a:pt x="53340" y="81280"/>
                        <a:pt x="60960" y="76200"/>
                      </a:cubicBezTo>
                      <a:cubicBezTo>
                        <a:pt x="75795" y="31696"/>
                        <a:pt x="56973" y="72567"/>
                        <a:pt x="91440" y="38100"/>
                      </a:cubicBezTo>
                      <a:cubicBezTo>
                        <a:pt x="142240" y="-12700"/>
                        <a:pt x="68580" y="40640"/>
                        <a:pt x="129540" y="0"/>
                      </a:cubicBezTo>
                      <a:cubicBezTo>
                        <a:pt x="182508" y="17656"/>
                        <a:pt x="139473" y="-4446"/>
                        <a:pt x="160020" y="91440"/>
                      </a:cubicBezTo>
                      <a:cubicBezTo>
                        <a:pt x="165323" y="116186"/>
                        <a:pt x="179195" y="115612"/>
                        <a:pt x="198120" y="121920"/>
                      </a:cubicBezTo>
                      <a:cubicBezTo>
                        <a:pt x="204975" y="142485"/>
                        <a:pt x="213004" y="152934"/>
                        <a:pt x="198120" y="175260"/>
                      </a:cubicBezTo>
                      <a:cubicBezTo>
                        <a:pt x="193040" y="182880"/>
                        <a:pt x="182295" y="184637"/>
                        <a:pt x="175260" y="190500"/>
                      </a:cubicBezTo>
                      <a:cubicBezTo>
                        <a:pt x="153258" y="208835"/>
                        <a:pt x="152145" y="213743"/>
                        <a:pt x="137160" y="236220"/>
                      </a:cubicBezTo>
                      <a:cubicBezTo>
                        <a:pt x="134620" y="248920"/>
                        <a:pt x="131509" y="261519"/>
                        <a:pt x="129540" y="274320"/>
                      </a:cubicBezTo>
                      <a:cubicBezTo>
                        <a:pt x="126426" y="294560"/>
                        <a:pt x="125287" y="315080"/>
                        <a:pt x="121920" y="335280"/>
                      </a:cubicBezTo>
                      <a:cubicBezTo>
                        <a:pt x="120198" y="345610"/>
                        <a:pt x="88900" y="379730"/>
                        <a:pt x="83820" y="38100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1" name="Freeform 160"/>
                <p:cNvSpPr/>
                <p:nvPr/>
              </p:nvSpPr>
              <p:spPr>
                <a:xfrm>
                  <a:off x="2808939" y="3383434"/>
                  <a:ext cx="1230719" cy="327660"/>
                </a:xfrm>
                <a:custGeom>
                  <a:avLst/>
                  <a:gdLst>
                    <a:gd name="connsiteX0" fmla="*/ 8952 w 1230719"/>
                    <a:gd name="connsiteY0" fmla="*/ 281940 h 327660"/>
                    <a:gd name="connsiteX1" fmla="*/ 24192 w 1230719"/>
                    <a:gd name="connsiteY1" fmla="*/ 243840 h 327660"/>
                    <a:gd name="connsiteX2" fmla="*/ 153732 w 1230719"/>
                    <a:gd name="connsiteY2" fmla="*/ 236220 h 327660"/>
                    <a:gd name="connsiteX3" fmla="*/ 237552 w 1230719"/>
                    <a:gd name="connsiteY3" fmla="*/ 236220 h 327660"/>
                    <a:gd name="connsiteX4" fmla="*/ 252792 w 1230719"/>
                    <a:gd name="connsiteY4" fmla="*/ 205740 h 327660"/>
                    <a:gd name="connsiteX5" fmla="*/ 298512 w 1230719"/>
                    <a:gd name="connsiteY5" fmla="*/ 198120 h 327660"/>
                    <a:gd name="connsiteX6" fmla="*/ 321372 w 1230719"/>
                    <a:gd name="connsiteY6" fmla="*/ 175260 h 327660"/>
                    <a:gd name="connsiteX7" fmla="*/ 389952 w 1230719"/>
                    <a:gd name="connsiteY7" fmla="*/ 228600 h 327660"/>
                    <a:gd name="connsiteX8" fmla="*/ 412812 w 1230719"/>
                    <a:gd name="connsiteY8" fmla="*/ 251460 h 327660"/>
                    <a:gd name="connsiteX9" fmla="*/ 588072 w 1230719"/>
                    <a:gd name="connsiteY9" fmla="*/ 243840 h 327660"/>
                    <a:gd name="connsiteX10" fmla="*/ 603312 w 1230719"/>
                    <a:gd name="connsiteY10" fmla="*/ 220980 h 327660"/>
                    <a:gd name="connsiteX11" fmla="*/ 633792 w 1230719"/>
                    <a:gd name="connsiteY11" fmla="*/ 213360 h 327660"/>
                    <a:gd name="connsiteX12" fmla="*/ 626172 w 1230719"/>
                    <a:gd name="connsiteY12" fmla="*/ 190500 h 327660"/>
                    <a:gd name="connsiteX13" fmla="*/ 610932 w 1230719"/>
                    <a:gd name="connsiteY13" fmla="*/ 167640 h 327660"/>
                    <a:gd name="connsiteX14" fmla="*/ 595692 w 1230719"/>
                    <a:gd name="connsiteY14" fmla="*/ 121920 h 327660"/>
                    <a:gd name="connsiteX15" fmla="*/ 603312 w 1230719"/>
                    <a:gd name="connsiteY15" fmla="*/ 45720 h 327660"/>
                    <a:gd name="connsiteX16" fmla="*/ 626172 w 1230719"/>
                    <a:gd name="connsiteY16" fmla="*/ 22860 h 327660"/>
                    <a:gd name="connsiteX17" fmla="*/ 633792 w 1230719"/>
                    <a:gd name="connsiteY17" fmla="*/ 0 h 327660"/>
                    <a:gd name="connsiteX18" fmla="*/ 649032 w 1230719"/>
                    <a:gd name="connsiteY18" fmla="*/ 22860 h 327660"/>
                    <a:gd name="connsiteX19" fmla="*/ 656652 w 1230719"/>
                    <a:gd name="connsiteY19" fmla="*/ 45720 h 327660"/>
                    <a:gd name="connsiteX20" fmla="*/ 687132 w 1230719"/>
                    <a:gd name="connsiteY20" fmla="*/ 60960 h 327660"/>
                    <a:gd name="connsiteX21" fmla="*/ 709992 w 1230719"/>
                    <a:gd name="connsiteY21" fmla="*/ 76200 h 327660"/>
                    <a:gd name="connsiteX22" fmla="*/ 717612 w 1230719"/>
                    <a:gd name="connsiteY22" fmla="*/ 99060 h 327660"/>
                    <a:gd name="connsiteX23" fmla="*/ 702372 w 1230719"/>
                    <a:gd name="connsiteY23" fmla="*/ 175260 h 327660"/>
                    <a:gd name="connsiteX24" fmla="*/ 687132 w 1230719"/>
                    <a:gd name="connsiteY24" fmla="*/ 198120 h 327660"/>
                    <a:gd name="connsiteX25" fmla="*/ 694752 w 1230719"/>
                    <a:gd name="connsiteY25" fmla="*/ 220980 h 327660"/>
                    <a:gd name="connsiteX26" fmla="*/ 717612 w 1230719"/>
                    <a:gd name="connsiteY26" fmla="*/ 228600 h 327660"/>
                    <a:gd name="connsiteX27" fmla="*/ 740472 w 1230719"/>
                    <a:gd name="connsiteY27" fmla="*/ 243840 h 327660"/>
                    <a:gd name="connsiteX28" fmla="*/ 824292 w 1230719"/>
                    <a:gd name="connsiteY28" fmla="*/ 236220 h 327660"/>
                    <a:gd name="connsiteX29" fmla="*/ 862392 w 1230719"/>
                    <a:gd name="connsiteY29" fmla="*/ 228600 h 327660"/>
                    <a:gd name="connsiteX30" fmla="*/ 870012 w 1230719"/>
                    <a:gd name="connsiteY30" fmla="*/ 205740 h 327660"/>
                    <a:gd name="connsiteX31" fmla="*/ 892872 w 1230719"/>
                    <a:gd name="connsiteY31" fmla="*/ 190500 h 327660"/>
                    <a:gd name="connsiteX32" fmla="*/ 953832 w 1230719"/>
                    <a:gd name="connsiteY32" fmla="*/ 205740 h 327660"/>
                    <a:gd name="connsiteX33" fmla="*/ 976692 w 1230719"/>
                    <a:gd name="connsiteY33" fmla="*/ 228600 h 327660"/>
                    <a:gd name="connsiteX34" fmla="*/ 1030032 w 1230719"/>
                    <a:gd name="connsiteY34" fmla="*/ 236220 h 327660"/>
                    <a:gd name="connsiteX35" fmla="*/ 1052892 w 1230719"/>
                    <a:gd name="connsiteY35" fmla="*/ 251460 h 327660"/>
                    <a:gd name="connsiteX36" fmla="*/ 1083372 w 1230719"/>
                    <a:gd name="connsiteY36" fmla="*/ 259080 h 327660"/>
                    <a:gd name="connsiteX37" fmla="*/ 1220532 w 1230719"/>
                    <a:gd name="connsiteY37" fmla="*/ 274320 h 327660"/>
                    <a:gd name="connsiteX38" fmla="*/ 1228152 w 1230719"/>
                    <a:gd name="connsiteY38" fmla="*/ 297180 h 327660"/>
                    <a:gd name="connsiteX39" fmla="*/ 679512 w 1230719"/>
                    <a:gd name="connsiteY39" fmla="*/ 304800 h 327660"/>
                    <a:gd name="connsiteX40" fmla="*/ 603312 w 1230719"/>
                    <a:gd name="connsiteY40" fmla="*/ 312420 h 327660"/>
                    <a:gd name="connsiteX41" fmla="*/ 504252 w 1230719"/>
                    <a:gd name="connsiteY41" fmla="*/ 320040 h 327660"/>
                    <a:gd name="connsiteX42" fmla="*/ 466152 w 1230719"/>
                    <a:gd name="connsiteY42" fmla="*/ 327660 h 327660"/>
                    <a:gd name="connsiteX43" fmla="*/ 214692 w 1230719"/>
                    <a:gd name="connsiteY43" fmla="*/ 312420 h 327660"/>
                    <a:gd name="connsiteX44" fmla="*/ 168972 w 1230719"/>
                    <a:gd name="connsiteY44" fmla="*/ 297180 h 327660"/>
                    <a:gd name="connsiteX45" fmla="*/ 8952 w 1230719"/>
                    <a:gd name="connsiteY45" fmla="*/ 281940 h 32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30719" h="327660">
                      <a:moveTo>
                        <a:pt x="8952" y="281940"/>
                      </a:moveTo>
                      <a:cubicBezTo>
                        <a:pt x="-15178" y="273050"/>
                        <a:pt x="16242" y="254971"/>
                        <a:pt x="24192" y="243840"/>
                      </a:cubicBezTo>
                      <a:cubicBezTo>
                        <a:pt x="50539" y="206955"/>
                        <a:pt x="139817" y="235226"/>
                        <a:pt x="153732" y="236220"/>
                      </a:cubicBezTo>
                      <a:cubicBezTo>
                        <a:pt x="179740" y="241422"/>
                        <a:pt x="211554" y="252469"/>
                        <a:pt x="237552" y="236220"/>
                      </a:cubicBezTo>
                      <a:cubicBezTo>
                        <a:pt x="247185" y="230200"/>
                        <a:pt x="243159" y="211760"/>
                        <a:pt x="252792" y="205740"/>
                      </a:cubicBezTo>
                      <a:cubicBezTo>
                        <a:pt x="265894" y="197551"/>
                        <a:pt x="283272" y="200660"/>
                        <a:pt x="298512" y="198120"/>
                      </a:cubicBezTo>
                      <a:cubicBezTo>
                        <a:pt x="306132" y="190500"/>
                        <a:pt x="310917" y="177874"/>
                        <a:pt x="321372" y="175260"/>
                      </a:cubicBezTo>
                      <a:cubicBezTo>
                        <a:pt x="367904" y="163627"/>
                        <a:pt x="365763" y="204411"/>
                        <a:pt x="389952" y="228600"/>
                      </a:cubicBezTo>
                      <a:lnTo>
                        <a:pt x="412812" y="251460"/>
                      </a:lnTo>
                      <a:cubicBezTo>
                        <a:pt x="471232" y="248920"/>
                        <a:pt x="530331" y="253079"/>
                        <a:pt x="588072" y="243840"/>
                      </a:cubicBezTo>
                      <a:cubicBezTo>
                        <a:pt x="597115" y="242393"/>
                        <a:pt x="595692" y="226060"/>
                        <a:pt x="603312" y="220980"/>
                      </a:cubicBezTo>
                      <a:cubicBezTo>
                        <a:pt x="612026" y="215171"/>
                        <a:pt x="623632" y="215900"/>
                        <a:pt x="633792" y="213360"/>
                      </a:cubicBezTo>
                      <a:cubicBezTo>
                        <a:pt x="631252" y="205740"/>
                        <a:pt x="629764" y="197684"/>
                        <a:pt x="626172" y="190500"/>
                      </a:cubicBezTo>
                      <a:cubicBezTo>
                        <a:pt x="622076" y="182309"/>
                        <a:pt x="614651" y="176009"/>
                        <a:pt x="610932" y="167640"/>
                      </a:cubicBezTo>
                      <a:cubicBezTo>
                        <a:pt x="604408" y="152960"/>
                        <a:pt x="595692" y="121920"/>
                        <a:pt x="595692" y="121920"/>
                      </a:cubicBezTo>
                      <a:cubicBezTo>
                        <a:pt x="598232" y="96520"/>
                        <a:pt x="595805" y="70118"/>
                        <a:pt x="603312" y="45720"/>
                      </a:cubicBezTo>
                      <a:cubicBezTo>
                        <a:pt x="606481" y="35420"/>
                        <a:pt x="620194" y="31826"/>
                        <a:pt x="626172" y="22860"/>
                      </a:cubicBezTo>
                      <a:cubicBezTo>
                        <a:pt x="630627" y="16177"/>
                        <a:pt x="631252" y="7620"/>
                        <a:pt x="633792" y="0"/>
                      </a:cubicBezTo>
                      <a:cubicBezTo>
                        <a:pt x="638872" y="7620"/>
                        <a:pt x="644936" y="14669"/>
                        <a:pt x="649032" y="22860"/>
                      </a:cubicBezTo>
                      <a:cubicBezTo>
                        <a:pt x="652624" y="30044"/>
                        <a:pt x="650972" y="40040"/>
                        <a:pt x="656652" y="45720"/>
                      </a:cubicBezTo>
                      <a:cubicBezTo>
                        <a:pt x="664684" y="53752"/>
                        <a:pt x="677269" y="55324"/>
                        <a:pt x="687132" y="60960"/>
                      </a:cubicBezTo>
                      <a:cubicBezTo>
                        <a:pt x="695083" y="65504"/>
                        <a:pt x="702372" y="71120"/>
                        <a:pt x="709992" y="76200"/>
                      </a:cubicBezTo>
                      <a:cubicBezTo>
                        <a:pt x="712532" y="83820"/>
                        <a:pt x="717612" y="91028"/>
                        <a:pt x="717612" y="99060"/>
                      </a:cubicBezTo>
                      <a:cubicBezTo>
                        <a:pt x="717612" y="113101"/>
                        <a:pt x="711756" y="156492"/>
                        <a:pt x="702372" y="175260"/>
                      </a:cubicBezTo>
                      <a:cubicBezTo>
                        <a:pt x="698276" y="183451"/>
                        <a:pt x="692212" y="190500"/>
                        <a:pt x="687132" y="198120"/>
                      </a:cubicBezTo>
                      <a:cubicBezTo>
                        <a:pt x="689672" y="205740"/>
                        <a:pt x="689072" y="215300"/>
                        <a:pt x="694752" y="220980"/>
                      </a:cubicBezTo>
                      <a:cubicBezTo>
                        <a:pt x="700432" y="226660"/>
                        <a:pt x="710428" y="225008"/>
                        <a:pt x="717612" y="228600"/>
                      </a:cubicBezTo>
                      <a:cubicBezTo>
                        <a:pt x="725803" y="232696"/>
                        <a:pt x="732852" y="238760"/>
                        <a:pt x="740472" y="243840"/>
                      </a:cubicBezTo>
                      <a:cubicBezTo>
                        <a:pt x="768412" y="241300"/>
                        <a:pt x="796453" y="239700"/>
                        <a:pt x="824292" y="236220"/>
                      </a:cubicBezTo>
                      <a:cubicBezTo>
                        <a:pt x="837143" y="234614"/>
                        <a:pt x="851616" y="235784"/>
                        <a:pt x="862392" y="228600"/>
                      </a:cubicBezTo>
                      <a:cubicBezTo>
                        <a:pt x="869075" y="224145"/>
                        <a:pt x="864994" y="212012"/>
                        <a:pt x="870012" y="205740"/>
                      </a:cubicBezTo>
                      <a:cubicBezTo>
                        <a:pt x="875733" y="198589"/>
                        <a:pt x="885252" y="195580"/>
                        <a:pt x="892872" y="190500"/>
                      </a:cubicBezTo>
                      <a:cubicBezTo>
                        <a:pt x="898368" y="191599"/>
                        <a:pt x="943790" y="199045"/>
                        <a:pt x="953832" y="205740"/>
                      </a:cubicBezTo>
                      <a:cubicBezTo>
                        <a:pt x="962798" y="211718"/>
                        <a:pt x="966686" y="224598"/>
                        <a:pt x="976692" y="228600"/>
                      </a:cubicBezTo>
                      <a:cubicBezTo>
                        <a:pt x="993368" y="235270"/>
                        <a:pt x="1012252" y="233680"/>
                        <a:pt x="1030032" y="236220"/>
                      </a:cubicBezTo>
                      <a:cubicBezTo>
                        <a:pt x="1037652" y="241300"/>
                        <a:pt x="1044474" y="247852"/>
                        <a:pt x="1052892" y="251460"/>
                      </a:cubicBezTo>
                      <a:cubicBezTo>
                        <a:pt x="1062518" y="255585"/>
                        <a:pt x="1073068" y="257207"/>
                        <a:pt x="1083372" y="259080"/>
                      </a:cubicBezTo>
                      <a:cubicBezTo>
                        <a:pt x="1129722" y="267507"/>
                        <a:pt x="1173127" y="270010"/>
                        <a:pt x="1220532" y="274320"/>
                      </a:cubicBezTo>
                      <a:cubicBezTo>
                        <a:pt x="1223072" y="281940"/>
                        <a:pt x="1236171" y="296728"/>
                        <a:pt x="1228152" y="297180"/>
                      </a:cubicBezTo>
                      <a:cubicBezTo>
                        <a:pt x="1045544" y="307468"/>
                        <a:pt x="862355" y="300340"/>
                        <a:pt x="679512" y="304800"/>
                      </a:cubicBezTo>
                      <a:cubicBezTo>
                        <a:pt x="653993" y="305422"/>
                        <a:pt x="628743" y="310209"/>
                        <a:pt x="603312" y="312420"/>
                      </a:cubicBezTo>
                      <a:cubicBezTo>
                        <a:pt x="570319" y="315289"/>
                        <a:pt x="537272" y="317500"/>
                        <a:pt x="504252" y="320040"/>
                      </a:cubicBezTo>
                      <a:cubicBezTo>
                        <a:pt x="491552" y="322580"/>
                        <a:pt x="479104" y="327660"/>
                        <a:pt x="466152" y="327660"/>
                      </a:cubicBezTo>
                      <a:cubicBezTo>
                        <a:pt x="308257" y="327660"/>
                        <a:pt x="317648" y="327128"/>
                        <a:pt x="214692" y="312420"/>
                      </a:cubicBezTo>
                      <a:cubicBezTo>
                        <a:pt x="199452" y="307340"/>
                        <a:pt x="184989" y="298412"/>
                        <a:pt x="168972" y="297180"/>
                      </a:cubicBezTo>
                      <a:cubicBezTo>
                        <a:pt x="59782" y="288781"/>
                        <a:pt x="33082" y="290830"/>
                        <a:pt x="8952" y="28194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2" name="Freeform 161"/>
                <p:cNvSpPr/>
                <p:nvPr/>
              </p:nvSpPr>
              <p:spPr>
                <a:xfrm>
                  <a:off x="4846320" y="3368040"/>
                  <a:ext cx="2950633" cy="632460"/>
                </a:xfrm>
                <a:custGeom>
                  <a:avLst/>
                  <a:gdLst>
                    <a:gd name="connsiteX0" fmla="*/ 0 w 2950633"/>
                    <a:gd name="connsiteY0" fmla="*/ 304800 h 632460"/>
                    <a:gd name="connsiteX1" fmla="*/ 60960 w 2950633"/>
                    <a:gd name="connsiteY1" fmla="*/ 289560 h 632460"/>
                    <a:gd name="connsiteX2" fmla="*/ 106680 w 2950633"/>
                    <a:gd name="connsiteY2" fmla="*/ 266700 h 632460"/>
                    <a:gd name="connsiteX3" fmla="*/ 251460 w 2950633"/>
                    <a:gd name="connsiteY3" fmla="*/ 274320 h 632460"/>
                    <a:gd name="connsiteX4" fmla="*/ 281940 w 2950633"/>
                    <a:gd name="connsiteY4" fmla="*/ 281940 h 632460"/>
                    <a:gd name="connsiteX5" fmla="*/ 403860 w 2950633"/>
                    <a:gd name="connsiteY5" fmla="*/ 259080 h 632460"/>
                    <a:gd name="connsiteX6" fmla="*/ 845820 w 2950633"/>
                    <a:gd name="connsiteY6" fmla="*/ 243840 h 632460"/>
                    <a:gd name="connsiteX7" fmla="*/ 891540 w 2950633"/>
                    <a:gd name="connsiteY7" fmla="*/ 228600 h 632460"/>
                    <a:gd name="connsiteX8" fmla="*/ 914400 w 2950633"/>
                    <a:gd name="connsiteY8" fmla="*/ 220980 h 632460"/>
                    <a:gd name="connsiteX9" fmla="*/ 990600 w 2950633"/>
                    <a:gd name="connsiteY9" fmla="*/ 205740 h 632460"/>
                    <a:gd name="connsiteX10" fmla="*/ 1242060 w 2950633"/>
                    <a:gd name="connsiteY10" fmla="*/ 220980 h 632460"/>
                    <a:gd name="connsiteX11" fmla="*/ 1272540 w 2950633"/>
                    <a:gd name="connsiteY11" fmla="*/ 228600 h 632460"/>
                    <a:gd name="connsiteX12" fmla="*/ 1379220 w 2950633"/>
                    <a:gd name="connsiteY12" fmla="*/ 236220 h 632460"/>
                    <a:gd name="connsiteX13" fmla="*/ 1402080 w 2950633"/>
                    <a:gd name="connsiteY13" fmla="*/ 251460 h 632460"/>
                    <a:gd name="connsiteX14" fmla="*/ 1501140 w 2950633"/>
                    <a:gd name="connsiteY14" fmla="*/ 251460 h 632460"/>
                    <a:gd name="connsiteX15" fmla="*/ 1493520 w 2950633"/>
                    <a:gd name="connsiteY15" fmla="*/ 182880 h 632460"/>
                    <a:gd name="connsiteX16" fmla="*/ 1485900 w 2950633"/>
                    <a:gd name="connsiteY16" fmla="*/ 160020 h 632460"/>
                    <a:gd name="connsiteX17" fmla="*/ 1463040 w 2950633"/>
                    <a:gd name="connsiteY17" fmla="*/ 144780 h 632460"/>
                    <a:gd name="connsiteX18" fmla="*/ 1363980 w 2950633"/>
                    <a:gd name="connsiteY18" fmla="*/ 137160 h 632460"/>
                    <a:gd name="connsiteX19" fmla="*/ 1356360 w 2950633"/>
                    <a:gd name="connsiteY19" fmla="*/ 53340 h 632460"/>
                    <a:gd name="connsiteX20" fmla="*/ 1455420 w 2950633"/>
                    <a:gd name="connsiteY20" fmla="*/ 45720 h 632460"/>
                    <a:gd name="connsiteX21" fmla="*/ 1463040 w 2950633"/>
                    <a:gd name="connsiteY21" fmla="*/ 22860 h 632460"/>
                    <a:gd name="connsiteX22" fmla="*/ 1508760 w 2950633"/>
                    <a:gd name="connsiteY22" fmla="*/ 0 h 632460"/>
                    <a:gd name="connsiteX23" fmla="*/ 1531620 w 2950633"/>
                    <a:gd name="connsiteY23" fmla="*/ 15240 h 632460"/>
                    <a:gd name="connsiteX24" fmla="*/ 1554480 w 2950633"/>
                    <a:gd name="connsiteY24" fmla="*/ 22860 h 632460"/>
                    <a:gd name="connsiteX25" fmla="*/ 1569720 w 2950633"/>
                    <a:gd name="connsiteY25" fmla="*/ 68580 h 632460"/>
                    <a:gd name="connsiteX26" fmla="*/ 1562100 w 2950633"/>
                    <a:gd name="connsiteY26" fmla="*/ 121920 h 632460"/>
                    <a:gd name="connsiteX27" fmla="*/ 1539240 w 2950633"/>
                    <a:gd name="connsiteY27" fmla="*/ 137160 h 632460"/>
                    <a:gd name="connsiteX28" fmla="*/ 1531620 w 2950633"/>
                    <a:gd name="connsiteY28" fmla="*/ 167640 h 632460"/>
                    <a:gd name="connsiteX29" fmla="*/ 1524000 w 2950633"/>
                    <a:gd name="connsiteY29" fmla="*/ 190500 h 632460"/>
                    <a:gd name="connsiteX30" fmla="*/ 1531620 w 2950633"/>
                    <a:gd name="connsiteY30" fmla="*/ 281940 h 632460"/>
                    <a:gd name="connsiteX31" fmla="*/ 1592580 w 2950633"/>
                    <a:gd name="connsiteY31" fmla="*/ 266700 h 632460"/>
                    <a:gd name="connsiteX32" fmla="*/ 1744980 w 2950633"/>
                    <a:gd name="connsiteY32" fmla="*/ 259080 h 632460"/>
                    <a:gd name="connsiteX33" fmla="*/ 1767840 w 2950633"/>
                    <a:gd name="connsiteY33" fmla="*/ 243840 h 632460"/>
                    <a:gd name="connsiteX34" fmla="*/ 1958340 w 2950633"/>
                    <a:gd name="connsiteY34" fmla="*/ 236220 h 632460"/>
                    <a:gd name="connsiteX35" fmla="*/ 1950720 w 2950633"/>
                    <a:gd name="connsiteY35" fmla="*/ 190500 h 632460"/>
                    <a:gd name="connsiteX36" fmla="*/ 1927860 w 2950633"/>
                    <a:gd name="connsiteY36" fmla="*/ 182880 h 632460"/>
                    <a:gd name="connsiteX37" fmla="*/ 1920240 w 2950633"/>
                    <a:gd name="connsiteY37" fmla="*/ 160020 h 632460"/>
                    <a:gd name="connsiteX38" fmla="*/ 1935480 w 2950633"/>
                    <a:gd name="connsiteY38" fmla="*/ 114300 h 632460"/>
                    <a:gd name="connsiteX39" fmla="*/ 1996440 w 2950633"/>
                    <a:gd name="connsiteY39" fmla="*/ 121920 h 632460"/>
                    <a:gd name="connsiteX40" fmla="*/ 2004060 w 2950633"/>
                    <a:gd name="connsiteY40" fmla="*/ 144780 h 632460"/>
                    <a:gd name="connsiteX41" fmla="*/ 1988820 w 2950633"/>
                    <a:gd name="connsiteY41" fmla="*/ 236220 h 632460"/>
                    <a:gd name="connsiteX42" fmla="*/ 1996440 w 2950633"/>
                    <a:gd name="connsiteY42" fmla="*/ 266700 h 632460"/>
                    <a:gd name="connsiteX43" fmla="*/ 2072640 w 2950633"/>
                    <a:gd name="connsiteY43" fmla="*/ 259080 h 632460"/>
                    <a:gd name="connsiteX44" fmla="*/ 2179320 w 2950633"/>
                    <a:gd name="connsiteY44" fmla="*/ 266700 h 632460"/>
                    <a:gd name="connsiteX45" fmla="*/ 2202180 w 2950633"/>
                    <a:gd name="connsiteY45" fmla="*/ 281940 h 632460"/>
                    <a:gd name="connsiteX46" fmla="*/ 2293620 w 2950633"/>
                    <a:gd name="connsiteY46" fmla="*/ 274320 h 632460"/>
                    <a:gd name="connsiteX47" fmla="*/ 2430780 w 2950633"/>
                    <a:gd name="connsiteY47" fmla="*/ 266700 h 632460"/>
                    <a:gd name="connsiteX48" fmla="*/ 2461260 w 2950633"/>
                    <a:gd name="connsiteY48" fmla="*/ 251460 h 632460"/>
                    <a:gd name="connsiteX49" fmla="*/ 2491740 w 2950633"/>
                    <a:gd name="connsiteY49" fmla="*/ 243840 h 632460"/>
                    <a:gd name="connsiteX50" fmla="*/ 2514600 w 2950633"/>
                    <a:gd name="connsiteY50" fmla="*/ 236220 h 632460"/>
                    <a:gd name="connsiteX51" fmla="*/ 2545080 w 2950633"/>
                    <a:gd name="connsiteY51" fmla="*/ 228600 h 632460"/>
                    <a:gd name="connsiteX52" fmla="*/ 2567940 w 2950633"/>
                    <a:gd name="connsiteY52" fmla="*/ 220980 h 632460"/>
                    <a:gd name="connsiteX53" fmla="*/ 2758440 w 2950633"/>
                    <a:gd name="connsiteY53" fmla="*/ 205740 h 632460"/>
                    <a:gd name="connsiteX54" fmla="*/ 2781300 w 2950633"/>
                    <a:gd name="connsiteY54" fmla="*/ 182880 h 632460"/>
                    <a:gd name="connsiteX55" fmla="*/ 2865120 w 2950633"/>
                    <a:gd name="connsiteY55" fmla="*/ 160020 h 632460"/>
                    <a:gd name="connsiteX56" fmla="*/ 2933700 w 2950633"/>
                    <a:gd name="connsiteY56" fmla="*/ 121920 h 632460"/>
                    <a:gd name="connsiteX57" fmla="*/ 2941320 w 2950633"/>
                    <a:gd name="connsiteY57" fmla="*/ 205740 h 632460"/>
                    <a:gd name="connsiteX58" fmla="*/ 2933700 w 2950633"/>
                    <a:gd name="connsiteY58" fmla="*/ 281940 h 632460"/>
                    <a:gd name="connsiteX59" fmla="*/ 2926080 w 2950633"/>
                    <a:gd name="connsiteY59" fmla="*/ 304800 h 632460"/>
                    <a:gd name="connsiteX60" fmla="*/ 2918460 w 2950633"/>
                    <a:gd name="connsiteY60" fmla="*/ 342900 h 632460"/>
                    <a:gd name="connsiteX61" fmla="*/ 2910840 w 2950633"/>
                    <a:gd name="connsiteY61" fmla="*/ 434340 h 632460"/>
                    <a:gd name="connsiteX62" fmla="*/ 2872740 w 2950633"/>
                    <a:gd name="connsiteY62" fmla="*/ 502920 h 632460"/>
                    <a:gd name="connsiteX63" fmla="*/ 2788920 w 2950633"/>
                    <a:gd name="connsiteY63" fmla="*/ 510540 h 632460"/>
                    <a:gd name="connsiteX64" fmla="*/ 2735580 w 2950633"/>
                    <a:gd name="connsiteY64" fmla="*/ 525780 h 632460"/>
                    <a:gd name="connsiteX65" fmla="*/ 2712720 w 2950633"/>
                    <a:gd name="connsiteY65" fmla="*/ 533400 h 632460"/>
                    <a:gd name="connsiteX66" fmla="*/ 2674620 w 2950633"/>
                    <a:gd name="connsiteY66" fmla="*/ 541020 h 632460"/>
                    <a:gd name="connsiteX67" fmla="*/ 2651760 w 2950633"/>
                    <a:gd name="connsiteY67" fmla="*/ 548640 h 632460"/>
                    <a:gd name="connsiteX68" fmla="*/ 2575560 w 2950633"/>
                    <a:gd name="connsiteY68" fmla="*/ 556260 h 632460"/>
                    <a:gd name="connsiteX69" fmla="*/ 2522220 w 2950633"/>
                    <a:gd name="connsiteY69" fmla="*/ 571500 h 632460"/>
                    <a:gd name="connsiteX70" fmla="*/ 2499360 w 2950633"/>
                    <a:gd name="connsiteY70" fmla="*/ 579120 h 632460"/>
                    <a:gd name="connsiteX71" fmla="*/ 2423160 w 2950633"/>
                    <a:gd name="connsiteY71" fmla="*/ 586740 h 632460"/>
                    <a:gd name="connsiteX72" fmla="*/ 2316480 w 2950633"/>
                    <a:gd name="connsiteY72" fmla="*/ 601980 h 632460"/>
                    <a:gd name="connsiteX73" fmla="*/ 2263140 w 2950633"/>
                    <a:gd name="connsiteY73" fmla="*/ 609600 h 632460"/>
                    <a:gd name="connsiteX74" fmla="*/ 1988820 w 2950633"/>
                    <a:gd name="connsiteY74" fmla="*/ 617220 h 632460"/>
                    <a:gd name="connsiteX75" fmla="*/ 1943100 w 2950633"/>
                    <a:gd name="connsiteY75" fmla="*/ 624840 h 632460"/>
                    <a:gd name="connsiteX76" fmla="*/ 1920240 w 2950633"/>
                    <a:gd name="connsiteY76" fmla="*/ 632460 h 632460"/>
                    <a:gd name="connsiteX77" fmla="*/ 853440 w 2950633"/>
                    <a:gd name="connsiteY77" fmla="*/ 624840 h 632460"/>
                    <a:gd name="connsiteX78" fmla="*/ 746760 w 2950633"/>
                    <a:gd name="connsiteY78" fmla="*/ 609600 h 632460"/>
                    <a:gd name="connsiteX79" fmla="*/ 723900 w 2950633"/>
                    <a:gd name="connsiteY79" fmla="*/ 594360 h 632460"/>
                    <a:gd name="connsiteX80" fmla="*/ 655320 w 2950633"/>
                    <a:gd name="connsiteY80" fmla="*/ 579120 h 632460"/>
                    <a:gd name="connsiteX81" fmla="*/ 586740 w 2950633"/>
                    <a:gd name="connsiteY81" fmla="*/ 533400 h 632460"/>
                    <a:gd name="connsiteX82" fmla="*/ 563880 w 2950633"/>
                    <a:gd name="connsiteY82" fmla="*/ 518160 h 632460"/>
                    <a:gd name="connsiteX83" fmla="*/ 541020 w 2950633"/>
                    <a:gd name="connsiteY83" fmla="*/ 502920 h 632460"/>
                    <a:gd name="connsiteX84" fmla="*/ 525780 w 2950633"/>
                    <a:gd name="connsiteY84" fmla="*/ 403860 h 632460"/>
                    <a:gd name="connsiteX85" fmla="*/ 480060 w 2950633"/>
                    <a:gd name="connsiteY85" fmla="*/ 388620 h 632460"/>
                    <a:gd name="connsiteX86" fmla="*/ 426720 w 2950633"/>
                    <a:gd name="connsiteY86" fmla="*/ 373380 h 632460"/>
                    <a:gd name="connsiteX87" fmla="*/ 373380 w 2950633"/>
                    <a:gd name="connsiteY87" fmla="*/ 350520 h 632460"/>
                    <a:gd name="connsiteX88" fmla="*/ 304800 w 2950633"/>
                    <a:gd name="connsiteY88" fmla="*/ 335280 h 632460"/>
                    <a:gd name="connsiteX89" fmla="*/ 281940 w 2950633"/>
                    <a:gd name="connsiteY89" fmla="*/ 327660 h 632460"/>
                    <a:gd name="connsiteX90" fmla="*/ 121920 w 2950633"/>
                    <a:gd name="connsiteY90" fmla="*/ 320040 h 632460"/>
                    <a:gd name="connsiteX91" fmla="*/ 76200 w 2950633"/>
                    <a:gd name="connsiteY91" fmla="*/ 304800 h 632460"/>
                    <a:gd name="connsiteX92" fmla="*/ 53340 w 2950633"/>
                    <a:gd name="connsiteY92" fmla="*/ 297180 h 632460"/>
                    <a:gd name="connsiteX93" fmla="*/ 99060 w 2950633"/>
                    <a:gd name="connsiteY93" fmla="*/ 266700 h 632460"/>
                    <a:gd name="connsiteX94" fmla="*/ 106680 w 2950633"/>
                    <a:gd name="connsiteY94" fmla="*/ 266700 h 6324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l="l" t="t" r="r" b="b"/>
                  <a:pathLst>
                    <a:path w="2950633" h="632460">
                      <a:moveTo>
                        <a:pt x="0" y="304800"/>
                      </a:moveTo>
                      <a:cubicBezTo>
                        <a:pt x="14491" y="301902"/>
                        <a:pt x="45339" y="297370"/>
                        <a:pt x="60960" y="289560"/>
                      </a:cubicBezTo>
                      <a:cubicBezTo>
                        <a:pt x="120046" y="260017"/>
                        <a:pt x="49221" y="285853"/>
                        <a:pt x="106680" y="266700"/>
                      </a:cubicBezTo>
                      <a:cubicBezTo>
                        <a:pt x="154940" y="269240"/>
                        <a:pt x="203315" y="270133"/>
                        <a:pt x="251460" y="274320"/>
                      </a:cubicBezTo>
                      <a:cubicBezTo>
                        <a:pt x="261893" y="275227"/>
                        <a:pt x="271467" y="281940"/>
                        <a:pt x="281940" y="281940"/>
                      </a:cubicBezTo>
                      <a:cubicBezTo>
                        <a:pt x="484957" y="281940"/>
                        <a:pt x="198993" y="268836"/>
                        <a:pt x="403860" y="259080"/>
                      </a:cubicBezTo>
                      <a:cubicBezTo>
                        <a:pt x="657788" y="246988"/>
                        <a:pt x="510499" y="252903"/>
                        <a:pt x="845820" y="243840"/>
                      </a:cubicBezTo>
                      <a:lnTo>
                        <a:pt x="891540" y="228600"/>
                      </a:lnTo>
                      <a:cubicBezTo>
                        <a:pt x="899160" y="226060"/>
                        <a:pt x="906524" y="222555"/>
                        <a:pt x="914400" y="220980"/>
                      </a:cubicBezTo>
                      <a:lnTo>
                        <a:pt x="990600" y="205740"/>
                      </a:lnTo>
                      <a:cubicBezTo>
                        <a:pt x="1149760" y="225635"/>
                        <a:pt x="922047" y="198910"/>
                        <a:pt x="1242060" y="220980"/>
                      </a:cubicBezTo>
                      <a:cubicBezTo>
                        <a:pt x="1252508" y="221701"/>
                        <a:pt x="1262131" y="227443"/>
                        <a:pt x="1272540" y="228600"/>
                      </a:cubicBezTo>
                      <a:cubicBezTo>
                        <a:pt x="1307973" y="232537"/>
                        <a:pt x="1343660" y="233680"/>
                        <a:pt x="1379220" y="236220"/>
                      </a:cubicBezTo>
                      <a:cubicBezTo>
                        <a:pt x="1386840" y="241300"/>
                        <a:pt x="1393505" y="248244"/>
                        <a:pt x="1402080" y="251460"/>
                      </a:cubicBezTo>
                      <a:cubicBezTo>
                        <a:pt x="1439897" y="265641"/>
                        <a:pt x="1459525" y="256662"/>
                        <a:pt x="1501140" y="251460"/>
                      </a:cubicBezTo>
                      <a:cubicBezTo>
                        <a:pt x="1498600" y="228600"/>
                        <a:pt x="1497301" y="205568"/>
                        <a:pt x="1493520" y="182880"/>
                      </a:cubicBezTo>
                      <a:cubicBezTo>
                        <a:pt x="1492200" y="174957"/>
                        <a:pt x="1490918" y="166292"/>
                        <a:pt x="1485900" y="160020"/>
                      </a:cubicBezTo>
                      <a:cubicBezTo>
                        <a:pt x="1480179" y="152869"/>
                        <a:pt x="1472041" y="146468"/>
                        <a:pt x="1463040" y="144780"/>
                      </a:cubicBezTo>
                      <a:cubicBezTo>
                        <a:pt x="1430490" y="138677"/>
                        <a:pt x="1397000" y="139700"/>
                        <a:pt x="1363980" y="137160"/>
                      </a:cubicBezTo>
                      <a:cubicBezTo>
                        <a:pt x="1362457" y="132590"/>
                        <a:pt x="1331229" y="64110"/>
                        <a:pt x="1356360" y="53340"/>
                      </a:cubicBezTo>
                      <a:cubicBezTo>
                        <a:pt x="1386800" y="40294"/>
                        <a:pt x="1422400" y="48260"/>
                        <a:pt x="1455420" y="45720"/>
                      </a:cubicBezTo>
                      <a:cubicBezTo>
                        <a:pt x="1457960" y="38100"/>
                        <a:pt x="1458022" y="29132"/>
                        <a:pt x="1463040" y="22860"/>
                      </a:cubicBezTo>
                      <a:cubicBezTo>
                        <a:pt x="1473783" y="9431"/>
                        <a:pt x="1493701" y="5020"/>
                        <a:pt x="1508760" y="0"/>
                      </a:cubicBezTo>
                      <a:cubicBezTo>
                        <a:pt x="1516380" y="5080"/>
                        <a:pt x="1523429" y="11144"/>
                        <a:pt x="1531620" y="15240"/>
                      </a:cubicBezTo>
                      <a:cubicBezTo>
                        <a:pt x="1538804" y="18832"/>
                        <a:pt x="1549811" y="16324"/>
                        <a:pt x="1554480" y="22860"/>
                      </a:cubicBezTo>
                      <a:cubicBezTo>
                        <a:pt x="1563817" y="35932"/>
                        <a:pt x="1569720" y="68580"/>
                        <a:pt x="1569720" y="68580"/>
                      </a:cubicBezTo>
                      <a:cubicBezTo>
                        <a:pt x="1567180" y="86360"/>
                        <a:pt x="1569394" y="105507"/>
                        <a:pt x="1562100" y="121920"/>
                      </a:cubicBezTo>
                      <a:cubicBezTo>
                        <a:pt x="1558381" y="130289"/>
                        <a:pt x="1544320" y="129540"/>
                        <a:pt x="1539240" y="137160"/>
                      </a:cubicBezTo>
                      <a:cubicBezTo>
                        <a:pt x="1533431" y="145874"/>
                        <a:pt x="1534497" y="157570"/>
                        <a:pt x="1531620" y="167640"/>
                      </a:cubicBezTo>
                      <a:cubicBezTo>
                        <a:pt x="1529413" y="175363"/>
                        <a:pt x="1526540" y="182880"/>
                        <a:pt x="1524000" y="190500"/>
                      </a:cubicBezTo>
                      <a:cubicBezTo>
                        <a:pt x="1526540" y="220980"/>
                        <a:pt x="1516974" y="255089"/>
                        <a:pt x="1531620" y="281940"/>
                      </a:cubicBezTo>
                      <a:cubicBezTo>
                        <a:pt x="1536185" y="290309"/>
                        <a:pt x="1583115" y="267523"/>
                        <a:pt x="1592580" y="266700"/>
                      </a:cubicBezTo>
                      <a:cubicBezTo>
                        <a:pt x="1643252" y="262294"/>
                        <a:pt x="1694180" y="261620"/>
                        <a:pt x="1744980" y="259080"/>
                      </a:cubicBezTo>
                      <a:cubicBezTo>
                        <a:pt x="1752600" y="254000"/>
                        <a:pt x="1758734" y="244816"/>
                        <a:pt x="1767840" y="243840"/>
                      </a:cubicBezTo>
                      <a:cubicBezTo>
                        <a:pt x="1831029" y="237070"/>
                        <a:pt x="1897331" y="254014"/>
                        <a:pt x="1958340" y="236220"/>
                      </a:cubicBezTo>
                      <a:cubicBezTo>
                        <a:pt x="1973172" y="231894"/>
                        <a:pt x="1958385" y="203915"/>
                        <a:pt x="1950720" y="190500"/>
                      </a:cubicBezTo>
                      <a:cubicBezTo>
                        <a:pt x="1946735" y="183526"/>
                        <a:pt x="1935480" y="185420"/>
                        <a:pt x="1927860" y="182880"/>
                      </a:cubicBezTo>
                      <a:cubicBezTo>
                        <a:pt x="1925320" y="175260"/>
                        <a:pt x="1919353" y="168003"/>
                        <a:pt x="1920240" y="160020"/>
                      </a:cubicBezTo>
                      <a:cubicBezTo>
                        <a:pt x="1922014" y="144054"/>
                        <a:pt x="1935480" y="114300"/>
                        <a:pt x="1935480" y="114300"/>
                      </a:cubicBezTo>
                      <a:cubicBezTo>
                        <a:pt x="1955800" y="116840"/>
                        <a:pt x="1977727" y="113603"/>
                        <a:pt x="1996440" y="121920"/>
                      </a:cubicBezTo>
                      <a:cubicBezTo>
                        <a:pt x="2003780" y="125182"/>
                        <a:pt x="2004060" y="136748"/>
                        <a:pt x="2004060" y="144780"/>
                      </a:cubicBezTo>
                      <a:cubicBezTo>
                        <a:pt x="2004060" y="195822"/>
                        <a:pt x="2000743" y="200452"/>
                        <a:pt x="1988820" y="236220"/>
                      </a:cubicBezTo>
                      <a:cubicBezTo>
                        <a:pt x="1991360" y="246380"/>
                        <a:pt x="1986336" y="263944"/>
                        <a:pt x="1996440" y="266700"/>
                      </a:cubicBezTo>
                      <a:cubicBezTo>
                        <a:pt x="2021067" y="273417"/>
                        <a:pt x="2047113" y="259080"/>
                        <a:pt x="2072640" y="259080"/>
                      </a:cubicBezTo>
                      <a:cubicBezTo>
                        <a:pt x="2108291" y="259080"/>
                        <a:pt x="2143760" y="264160"/>
                        <a:pt x="2179320" y="266700"/>
                      </a:cubicBezTo>
                      <a:cubicBezTo>
                        <a:pt x="2186940" y="271780"/>
                        <a:pt x="2193042" y="281331"/>
                        <a:pt x="2202180" y="281940"/>
                      </a:cubicBezTo>
                      <a:cubicBezTo>
                        <a:pt x="2232698" y="283975"/>
                        <a:pt x="2263102" y="276355"/>
                        <a:pt x="2293620" y="274320"/>
                      </a:cubicBezTo>
                      <a:cubicBezTo>
                        <a:pt x="2339309" y="271274"/>
                        <a:pt x="2385060" y="269240"/>
                        <a:pt x="2430780" y="266700"/>
                      </a:cubicBezTo>
                      <a:cubicBezTo>
                        <a:pt x="2440940" y="261620"/>
                        <a:pt x="2450624" y="255448"/>
                        <a:pt x="2461260" y="251460"/>
                      </a:cubicBezTo>
                      <a:cubicBezTo>
                        <a:pt x="2471066" y="247783"/>
                        <a:pt x="2481670" y="246717"/>
                        <a:pt x="2491740" y="243840"/>
                      </a:cubicBezTo>
                      <a:cubicBezTo>
                        <a:pt x="2499463" y="241633"/>
                        <a:pt x="2506877" y="238427"/>
                        <a:pt x="2514600" y="236220"/>
                      </a:cubicBezTo>
                      <a:cubicBezTo>
                        <a:pt x="2524670" y="233343"/>
                        <a:pt x="2535010" y="231477"/>
                        <a:pt x="2545080" y="228600"/>
                      </a:cubicBezTo>
                      <a:cubicBezTo>
                        <a:pt x="2552803" y="226393"/>
                        <a:pt x="2560001" y="222201"/>
                        <a:pt x="2567940" y="220980"/>
                      </a:cubicBezTo>
                      <a:cubicBezTo>
                        <a:pt x="2611603" y="214263"/>
                        <a:pt x="2724177" y="208024"/>
                        <a:pt x="2758440" y="205740"/>
                      </a:cubicBezTo>
                      <a:cubicBezTo>
                        <a:pt x="2766060" y="198120"/>
                        <a:pt x="2771661" y="187699"/>
                        <a:pt x="2781300" y="182880"/>
                      </a:cubicBezTo>
                      <a:cubicBezTo>
                        <a:pt x="2838553" y="154253"/>
                        <a:pt x="2802895" y="201504"/>
                        <a:pt x="2865120" y="160020"/>
                      </a:cubicBezTo>
                      <a:cubicBezTo>
                        <a:pt x="2917523" y="125085"/>
                        <a:pt x="2893464" y="135332"/>
                        <a:pt x="2933700" y="121920"/>
                      </a:cubicBezTo>
                      <a:cubicBezTo>
                        <a:pt x="2960672" y="162378"/>
                        <a:pt x="2949242" y="134442"/>
                        <a:pt x="2941320" y="205740"/>
                      </a:cubicBezTo>
                      <a:cubicBezTo>
                        <a:pt x="2938501" y="231111"/>
                        <a:pt x="2937582" y="256710"/>
                        <a:pt x="2933700" y="281940"/>
                      </a:cubicBezTo>
                      <a:cubicBezTo>
                        <a:pt x="2932479" y="289879"/>
                        <a:pt x="2928028" y="297008"/>
                        <a:pt x="2926080" y="304800"/>
                      </a:cubicBezTo>
                      <a:cubicBezTo>
                        <a:pt x="2922939" y="317365"/>
                        <a:pt x="2921000" y="330200"/>
                        <a:pt x="2918460" y="342900"/>
                      </a:cubicBezTo>
                      <a:cubicBezTo>
                        <a:pt x="2915920" y="373380"/>
                        <a:pt x="2915377" y="404093"/>
                        <a:pt x="2910840" y="434340"/>
                      </a:cubicBezTo>
                      <a:cubicBezTo>
                        <a:pt x="2903931" y="480400"/>
                        <a:pt x="2911529" y="497379"/>
                        <a:pt x="2872740" y="502920"/>
                      </a:cubicBezTo>
                      <a:cubicBezTo>
                        <a:pt x="2844967" y="506888"/>
                        <a:pt x="2816860" y="508000"/>
                        <a:pt x="2788920" y="510540"/>
                      </a:cubicBezTo>
                      <a:cubicBezTo>
                        <a:pt x="2734110" y="528810"/>
                        <a:pt x="2802557" y="506644"/>
                        <a:pt x="2735580" y="525780"/>
                      </a:cubicBezTo>
                      <a:cubicBezTo>
                        <a:pt x="2727857" y="527987"/>
                        <a:pt x="2720512" y="531452"/>
                        <a:pt x="2712720" y="533400"/>
                      </a:cubicBezTo>
                      <a:cubicBezTo>
                        <a:pt x="2700155" y="536541"/>
                        <a:pt x="2687185" y="537879"/>
                        <a:pt x="2674620" y="541020"/>
                      </a:cubicBezTo>
                      <a:cubicBezTo>
                        <a:pt x="2666828" y="542968"/>
                        <a:pt x="2659699" y="547419"/>
                        <a:pt x="2651760" y="548640"/>
                      </a:cubicBezTo>
                      <a:cubicBezTo>
                        <a:pt x="2626530" y="552522"/>
                        <a:pt x="2600960" y="553720"/>
                        <a:pt x="2575560" y="556260"/>
                      </a:cubicBezTo>
                      <a:lnTo>
                        <a:pt x="2522220" y="571500"/>
                      </a:lnTo>
                      <a:cubicBezTo>
                        <a:pt x="2514527" y="573808"/>
                        <a:pt x="2507299" y="577899"/>
                        <a:pt x="2499360" y="579120"/>
                      </a:cubicBezTo>
                      <a:cubicBezTo>
                        <a:pt x="2474130" y="583002"/>
                        <a:pt x="2448490" y="583574"/>
                        <a:pt x="2423160" y="586740"/>
                      </a:cubicBezTo>
                      <a:cubicBezTo>
                        <a:pt x="2387516" y="591195"/>
                        <a:pt x="2352040" y="596900"/>
                        <a:pt x="2316480" y="601980"/>
                      </a:cubicBezTo>
                      <a:cubicBezTo>
                        <a:pt x="2298700" y="604520"/>
                        <a:pt x="2281094" y="609101"/>
                        <a:pt x="2263140" y="609600"/>
                      </a:cubicBezTo>
                      <a:lnTo>
                        <a:pt x="1988820" y="617220"/>
                      </a:lnTo>
                      <a:cubicBezTo>
                        <a:pt x="1973580" y="619760"/>
                        <a:pt x="1958182" y="621488"/>
                        <a:pt x="1943100" y="624840"/>
                      </a:cubicBezTo>
                      <a:cubicBezTo>
                        <a:pt x="1935259" y="626582"/>
                        <a:pt x="1928272" y="632460"/>
                        <a:pt x="1920240" y="632460"/>
                      </a:cubicBezTo>
                      <a:lnTo>
                        <a:pt x="853440" y="624840"/>
                      </a:lnTo>
                      <a:cubicBezTo>
                        <a:pt x="817880" y="619760"/>
                        <a:pt x="776648" y="629525"/>
                        <a:pt x="746760" y="609600"/>
                      </a:cubicBezTo>
                      <a:cubicBezTo>
                        <a:pt x="739140" y="604520"/>
                        <a:pt x="732588" y="597256"/>
                        <a:pt x="723900" y="594360"/>
                      </a:cubicBezTo>
                      <a:cubicBezTo>
                        <a:pt x="702191" y="587124"/>
                        <a:pt x="676236" y="590740"/>
                        <a:pt x="655320" y="579120"/>
                      </a:cubicBezTo>
                      <a:lnTo>
                        <a:pt x="586740" y="533400"/>
                      </a:lnTo>
                      <a:lnTo>
                        <a:pt x="563880" y="518160"/>
                      </a:lnTo>
                      <a:lnTo>
                        <a:pt x="541020" y="502920"/>
                      </a:lnTo>
                      <a:cubicBezTo>
                        <a:pt x="535940" y="469900"/>
                        <a:pt x="541502" y="433338"/>
                        <a:pt x="525780" y="403860"/>
                      </a:cubicBezTo>
                      <a:cubicBezTo>
                        <a:pt x="518220" y="389686"/>
                        <a:pt x="495300" y="393700"/>
                        <a:pt x="480060" y="388620"/>
                      </a:cubicBezTo>
                      <a:cubicBezTo>
                        <a:pt x="425250" y="370350"/>
                        <a:pt x="493697" y="392516"/>
                        <a:pt x="426720" y="373380"/>
                      </a:cubicBezTo>
                      <a:cubicBezTo>
                        <a:pt x="390979" y="363168"/>
                        <a:pt x="414020" y="367937"/>
                        <a:pt x="373380" y="350520"/>
                      </a:cubicBezTo>
                      <a:cubicBezTo>
                        <a:pt x="345670" y="338644"/>
                        <a:pt x="339578" y="343008"/>
                        <a:pt x="304800" y="335280"/>
                      </a:cubicBezTo>
                      <a:cubicBezTo>
                        <a:pt x="296959" y="333538"/>
                        <a:pt x="289944" y="328327"/>
                        <a:pt x="281940" y="327660"/>
                      </a:cubicBezTo>
                      <a:cubicBezTo>
                        <a:pt x="228724" y="323225"/>
                        <a:pt x="175260" y="322580"/>
                        <a:pt x="121920" y="320040"/>
                      </a:cubicBezTo>
                      <a:lnTo>
                        <a:pt x="76200" y="304800"/>
                      </a:lnTo>
                      <a:lnTo>
                        <a:pt x="53340" y="297180"/>
                      </a:lnTo>
                      <a:cubicBezTo>
                        <a:pt x="76948" y="273572"/>
                        <a:pt x="69653" y="274052"/>
                        <a:pt x="99060" y="266700"/>
                      </a:cubicBezTo>
                      <a:cubicBezTo>
                        <a:pt x="101524" y="266084"/>
                        <a:pt x="104140" y="266700"/>
                        <a:pt x="106680" y="266700"/>
                      </a:cubicBezTo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87" name="Group 4"/>
            <p:cNvGrpSpPr>
              <a:grpSpLocks/>
            </p:cNvGrpSpPr>
            <p:nvPr/>
          </p:nvGrpSpPr>
          <p:grpSpPr bwMode="auto">
            <a:xfrm>
              <a:off x="4742501" y="4308689"/>
              <a:ext cx="423662" cy="962679"/>
              <a:chOff x="6461" y="3385"/>
              <a:chExt cx="1176" cy="2373"/>
            </a:xfrm>
          </p:grpSpPr>
          <p:sp>
            <p:nvSpPr>
              <p:cNvPr id="120" name="AutoShape 5"/>
              <p:cNvSpPr>
                <a:spLocks noChangeArrowheads="1"/>
              </p:cNvSpPr>
              <p:nvPr/>
            </p:nvSpPr>
            <p:spPr bwMode="auto">
              <a:xfrm rot="10800000">
                <a:off x="6769" y="3794"/>
                <a:ext cx="632" cy="55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14 h 21600"/>
                  <a:gd name="T14" fmla="*/ 17100 w 21600"/>
                  <a:gd name="T15" fmla="*/ 1708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91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21" name="Group 6"/>
              <p:cNvGrpSpPr>
                <a:grpSpLocks/>
              </p:cNvGrpSpPr>
              <p:nvPr/>
            </p:nvGrpSpPr>
            <p:grpSpPr bwMode="auto">
              <a:xfrm>
                <a:off x="6461" y="3385"/>
                <a:ext cx="1176" cy="2373"/>
                <a:chOff x="4525" y="7926"/>
                <a:chExt cx="1176" cy="2373"/>
              </a:xfrm>
            </p:grpSpPr>
            <p:grpSp>
              <p:nvGrpSpPr>
                <p:cNvPr id="122" name="Group 7"/>
                <p:cNvGrpSpPr>
                  <a:grpSpLocks/>
                </p:cNvGrpSpPr>
                <p:nvPr/>
              </p:nvGrpSpPr>
              <p:grpSpPr bwMode="auto">
                <a:xfrm>
                  <a:off x="4525" y="7926"/>
                  <a:ext cx="1176" cy="2373"/>
                  <a:chOff x="4525" y="7926"/>
                  <a:chExt cx="1176" cy="2373"/>
                </a:xfrm>
              </p:grpSpPr>
              <p:grpSp>
                <p:nvGrpSpPr>
                  <p:cNvPr id="124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4776" y="9294"/>
                    <a:ext cx="727" cy="509"/>
                    <a:chOff x="4776" y="9294"/>
                    <a:chExt cx="727" cy="509"/>
                  </a:xfrm>
                </p:grpSpPr>
                <p:sp>
                  <p:nvSpPr>
                    <p:cNvPr id="143" name="AutoShap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6" y="9294"/>
                      <a:ext cx="143" cy="509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31 w 21600"/>
                        <a:gd name="T13" fmla="*/ 4498 h 21600"/>
                        <a:gd name="T14" fmla="*/ 17069 w 21600"/>
                        <a:gd name="T15" fmla="*/ 17102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</a:schemeClr>
                    </a:solidFill>
                    <a:ln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44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41" y="9308"/>
                      <a:ext cx="143" cy="371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31 w 21600"/>
                        <a:gd name="T13" fmla="*/ 4483 h 21600"/>
                        <a:gd name="T14" fmla="*/ 17069 w 21600"/>
                        <a:gd name="T15" fmla="*/ 1711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</a:schemeClr>
                    </a:solidFill>
                    <a:ln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45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4" y="9679"/>
                      <a:ext cx="219" cy="74"/>
                    </a:xfrm>
                    <a:prstGeom prst="rect">
                      <a:avLst/>
                    </a:prstGeom>
                    <a:solidFill>
                      <a:srgbClr val="7F7F7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GB" altLang="en-US"/>
                    </a:p>
                  </p:txBody>
                </p:sp>
                <p:sp>
                  <p:nvSpPr>
                    <p:cNvPr id="146" name="AutoShap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1" y="9604"/>
                      <a:ext cx="119" cy="72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GB" altLang="en-US"/>
                    </a:p>
                  </p:txBody>
                </p:sp>
                <p:sp>
                  <p:nvSpPr>
                    <p:cNvPr id="147" name="AutoShap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97" y="9700"/>
                      <a:ext cx="119" cy="72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GB" altLang="en-US"/>
                    </a:p>
                  </p:txBody>
                </p:sp>
              </p:grpSp>
              <p:grpSp>
                <p:nvGrpSpPr>
                  <p:cNvPr id="125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4525" y="7926"/>
                    <a:ext cx="1176" cy="2373"/>
                    <a:chOff x="4525" y="7926"/>
                    <a:chExt cx="1176" cy="2373"/>
                  </a:xfrm>
                </p:grpSpPr>
                <p:sp>
                  <p:nvSpPr>
                    <p:cNvPr id="12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4677" y="8309"/>
                      <a:ext cx="408" cy="501"/>
                    </a:xfrm>
                    <a:custGeom>
                      <a:avLst/>
                      <a:gdLst>
                        <a:gd name="T0" fmla="*/ 169 w 450"/>
                        <a:gd name="T1" fmla="*/ 0 h 460"/>
                        <a:gd name="T2" fmla="*/ 48 w 450"/>
                        <a:gd name="T3" fmla="*/ 189 h 460"/>
                        <a:gd name="T4" fmla="*/ 0 w 450"/>
                        <a:gd name="T5" fmla="*/ 460 h 460"/>
                        <a:gd name="T6" fmla="*/ 0 60000 65536"/>
                        <a:gd name="T7" fmla="*/ 0 60000 65536"/>
                        <a:gd name="T8" fmla="*/ 0 60000 65536"/>
                        <a:gd name="T9" fmla="*/ 0 w 450"/>
                        <a:gd name="T10" fmla="*/ 0 h 460"/>
                        <a:gd name="T11" fmla="*/ 450 w 450"/>
                        <a:gd name="T12" fmla="*/ 460 h 46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50" h="460">
                          <a:moveTo>
                            <a:pt x="450" y="0"/>
                          </a:moveTo>
                          <a:cubicBezTo>
                            <a:pt x="326" y="56"/>
                            <a:pt x="202" y="112"/>
                            <a:pt x="127" y="189"/>
                          </a:cubicBezTo>
                          <a:cubicBezTo>
                            <a:pt x="52" y="266"/>
                            <a:pt x="19" y="415"/>
                            <a:pt x="0" y="46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2">
                          <a:lumMod val="7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27" name="Freeform 31"/>
                    <p:cNvSpPr>
                      <a:spLocks/>
                    </p:cNvSpPr>
                    <p:nvPr/>
                  </p:nvSpPr>
                  <p:spPr bwMode="auto">
                    <a:xfrm flipH="1">
                      <a:off x="5247" y="8301"/>
                      <a:ext cx="331" cy="506"/>
                    </a:xfrm>
                    <a:custGeom>
                      <a:avLst/>
                      <a:gdLst>
                        <a:gd name="T0" fmla="*/ 169 w 450"/>
                        <a:gd name="T1" fmla="*/ 0 h 460"/>
                        <a:gd name="T2" fmla="*/ 48 w 450"/>
                        <a:gd name="T3" fmla="*/ 189 h 460"/>
                        <a:gd name="T4" fmla="*/ 0 w 450"/>
                        <a:gd name="T5" fmla="*/ 460 h 460"/>
                        <a:gd name="T6" fmla="*/ 0 60000 65536"/>
                        <a:gd name="T7" fmla="*/ 0 60000 65536"/>
                        <a:gd name="T8" fmla="*/ 0 60000 65536"/>
                        <a:gd name="T9" fmla="*/ 0 w 450"/>
                        <a:gd name="T10" fmla="*/ 0 h 460"/>
                        <a:gd name="T11" fmla="*/ 450 w 450"/>
                        <a:gd name="T12" fmla="*/ 460 h 46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50" h="460">
                          <a:moveTo>
                            <a:pt x="450" y="0"/>
                          </a:moveTo>
                          <a:cubicBezTo>
                            <a:pt x="326" y="56"/>
                            <a:pt x="202" y="112"/>
                            <a:pt x="127" y="189"/>
                          </a:cubicBezTo>
                          <a:cubicBezTo>
                            <a:pt x="52" y="266"/>
                            <a:pt x="19" y="415"/>
                            <a:pt x="0" y="460"/>
                          </a:cubicBezTo>
                        </a:path>
                      </a:pathLst>
                    </a:custGeom>
                    <a:noFill/>
                    <a:ln w="44450">
                      <a:solidFill>
                        <a:schemeClr val="tx2">
                          <a:lumMod val="7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28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57" y="8288"/>
                      <a:ext cx="967" cy="1032"/>
                      <a:chOff x="4657" y="8288"/>
                      <a:chExt cx="967" cy="1032"/>
                    </a:xfrm>
                  </p:grpSpPr>
                  <p:sp>
                    <p:nvSpPr>
                      <p:cNvPr id="135" name="AutoShape 16"/>
                      <p:cNvSpPr>
                        <a:spLocks noChangeArrowheads="1"/>
                      </p:cNvSpPr>
                      <p:nvPr/>
                    </p:nvSpPr>
                    <p:spPr bwMode="auto">
                      <a:xfrm rot="-558198">
                        <a:off x="5252" y="8890"/>
                        <a:ext cx="251" cy="430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4475 w 21600"/>
                          <a:gd name="T13" fmla="*/ 4521 h 21600"/>
                          <a:gd name="T14" fmla="*/ 17125 w 21600"/>
                          <a:gd name="T15" fmla="*/ 17079 h 21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600" h="21600">
                            <a:moveTo>
                              <a:pt x="0" y="0"/>
                            </a:moveTo>
                            <a:lnTo>
                              <a:pt x="5400" y="21600"/>
                            </a:lnTo>
                            <a:lnTo>
                              <a:pt x="16200" y="21600"/>
                            </a:lnTo>
                            <a:lnTo>
                              <a:pt x="2160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36" name="AutoShape 17"/>
                      <p:cNvSpPr>
                        <a:spLocks noChangeArrowheads="1"/>
                      </p:cNvSpPr>
                      <p:nvPr/>
                    </p:nvSpPr>
                    <p:spPr bwMode="auto">
                      <a:xfrm rot="920099">
                        <a:off x="4776" y="8876"/>
                        <a:ext cx="251" cy="430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4475 w 21600"/>
                          <a:gd name="T13" fmla="*/ 4521 h 21600"/>
                          <a:gd name="T14" fmla="*/ 17125 w 21600"/>
                          <a:gd name="T15" fmla="*/ 17079 h 21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600" h="21600">
                            <a:moveTo>
                              <a:pt x="0" y="0"/>
                            </a:moveTo>
                            <a:lnTo>
                              <a:pt x="5400" y="21600"/>
                            </a:lnTo>
                            <a:lnTo>
                              <a:pt x="16200" y="21600"/>
                            </a:lnTo>
                            <a:lnTo>
                              <a:pt x="2160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37" name="AutoShape 18"/>
                      <p:cNvSpPr>
                        <a:spLocks noChangeArrowheads="1"/>
                      </p:cNvSpPr>
                      <p:nvPr/>
                    </p:nvSpPr>
                    <p:spPr bwMode="auto">
                      <a:xfrm rot="10800000">
                        <a:off x="4991" y="8294"/>
                        <a:ext cx="307" cy="702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1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4503 w 21600"/>
                          <a:gd name="T13" fmla="*/ 4492 h 21600"/>
                          <a:gd name="T14" fmla="*/ 17097 w 21600"/>
                          <a:gd name="T15" fmla="*/ 17108 h 21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600" h="21600">
                            <a:moveTo>
                              <a:pt x="0" y="0"/>
                            </a:moveTo>
                            <a:lnTo>
                              <a:pt x="5400" y="21600"/>
                            </a:lnTo>
                            <a:lnTo>
                              <a:pt x="16200" y="21600"/>
                            </a:lnTo>
                            <a:lnTo>
                              <a:pt x="2160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38" name="Arc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54" y="8288"/>
                        <a:ext cx="370" cy="525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60000 65536"/>
                          <a:gd name="T7" fmla="*/ 0 60000 65536"/>
                          <a:gd name="T8" fmla="*/ 0 60000 65536"/>
                          <a:gd name="T9" fmla="*/ 0 w 21600"/>
                          <a:gd name="T10" fmla="*/ 0 h 21600"/>
                          <a:gd name="T11" fmla="*/ 21600 w 21600"/>
                          <a:gd name="T12" fmla="*/ 21600 h 2160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lnTo>
                              <a:pt x="-1" y="0"/>
                            </a:lnTo>
                            <a:close/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139" name="Group 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57" y="8294"/>
                        <a:ext cx="487" cy="596"/>
                        <a:chOff x="4657" y="8294"/>
                        <a:chExt cx="487" cy="596"/>
                      </a:xfrm>
                    </p:grpSpPr>
                    <p:sp>
                      <p:nvSpPr>
                        <p:cNvPr id="141" name="Arc 21"/>
                        <p:cNvSpPr>
                          <a:spLocks/>
                        </p:cNvSpPr>
                        <p:nvPr/>
                      </p:nvSpPr>
                      <p:spPr bwMode="auto">
                        <a:xfrm rot="221903" flipH="1">
                          <a:off x="4657" y="8294"/>
                          <a:ext cx="370" cy="525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60000 65536"/>
                            <a:gd name="T7" fmla="*/ 0 60000 65536"/>
                            <a:gd name="T8" fmla="*/ 0 60000 65536"/>
                            <a:gd name="T9" fmla="*/ 0 w 21600"/>
                            <a:gd name="T10" fmla="*/ 0 h 21600"/>
                            <a:gd name="T11" fmla="*/ 21600 w 21600"/>
                            <a:gd name="T12" fmla="*/ 21600 h 21600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21600" h="21600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</a:path>
                            <a:path w="21600" h="21600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lnTo>
                                <a:pt x="0" y="21600"/>
                              </a:lnTo>
                              <a:lnTo>
                                <a:pt x="-1" y="0"/>
                              </a:lnTo>
                              <a:close/>
                            </a:path>
                          </a:pathLst>
                        </a:cu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2" name="Arc 22"/>
                        <p:cNvSpPr>
                          <a:spLocks/>
                        </p:cNvSpPr>
                        <p:nvPr/>
                      </p:nvSpPr>
                      <p:spPr bwMode="auto">
                        <a:xfrm rot="221903" flipH="1">
                          <a:off x="4774" y="8376"/>
                          <a:ext cx="370" cy="514"/>
                        </a:xfrm>
                        <a:custGeom>
                          <a:avLst/>
                          <a:gdLst>
                            <a:gd name="T0" fmla="*/ 0 w 21600"/>
                            <a:gd name="T1" fmla="*/ 0 h 21149"/>
                            <a:gd name="T2" fmla="*/ 0 w 21600"/>
                            <a:gd name="T3" fmla="*/ 0 h 21149"/>
                            <a:gd name="T4" fmla="*/ 0 w 21600"/>
                            <a:gd name="T5" fmla="*/ 0 h 21149"/>
                            <a:gd name="T6" fmla="*/ 0 60000 65536"/>
                            <a:gd name="T7" fmla="*/ 0 60000 65536"/>
                            <a:gd name="T8" fmla="*/ 0 60000 65536"/>
                            <a:gd name="T9" fmla="*/ 0 w 21600"/>
                            <a:gd name="T10" fmla="*/ 0 h 21149"/>
                            <a:gd name="T11" fmla="*/ 21600 w 21600"/>
                            <a:gd name="T12" fmla="*/ 21149 h 21149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21600" h="21149" fill="none" extrusionOk="0">
                              <a:moveTo>
                                <a:pt x="4391" y="0"/>
                              </a:moveTo>
                              <a:cubicBezTo>
                                <a:pt x="14414" y="2081"/>
                                <a:pt x="21600" y="10912"/>
                                <a:pt x="21600" y="21149"/>
                              </a:cubicBezTo>
                            </a:path>
                            <a:path w="21600" h="21149" stroke="0" extrusionOk="0">
                              <a:moveTo>
                                <a:pt x="4391" y="0"/>
                              </a:moveTo>
                              <a:cubicBezTo>
                                <a:pt x="14414" y="2081"/>
                                <a:pt x="21600" y="10912"/>
                                <a:pt x="21600" y="21149"/>
                              </a:cubicBezTo>
                              <a:lnTo>
                                <a:pt x="0" y="21149"/>
                              </a:lnTo>
                              <a:lnTo>
                                <a:pt x="4391" y="0"/>
                              </a:lnTo>
                              <a:close/>
                            </a:path>
                          </a:pathLst>
                        </a:cu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40" name="Arc 23"/>
                      <p:cNvSpPr>
                        <a:spLocks/>
                      </p:cNvSpPr>
                      <p:nvPr/>
                    </p:nvSpPr>
                    <p:spPr bwMode="auto">
                      <a:xfrm rot="-221903">
                        <a:off x="5145" y="8359"/>
                        <a:ext cx="370" cy="514"/>
                      </a:xfrm>
                      <a:custGeom>
                        <a:avLst/>
                        <a:gdLst>
                          <a:gd name="T0" fmla="*/ 0 w 21600"/>
                          <a:gd name="T1" fmla="*/ 0 h 21149"/>
                          <a:gd name="T2" fmla="*/ 0 w 21600"/>
                          <a:gd name="T3" fmla="*/ 0 h 21149"/>
                          <a:gd name="T4" fmla="*/ 0 w 21600"/>
                          <a:gd name="T5" fmla="*/ 0 h 21149"/>
                          <a:gd name="T6" fmla="*/ 0 60000 65536"/>
                          <a:gd name="T7" fmla="*/ 0 60000 65536"/>
                          <a:gd name="T8" fmla="*/ 0 60000 65536"/>
                          <a:gd name="T9" fmla="*/ 0 w 21600"/>
                          <a:gd name="T10" fmla="*/ 0 h 21149"/>
                          <a:gd name="T11" fmla="*/ 21600 w 21600"/>
                          <a:gd name="T12" fmla="*/ 21149 h 21149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600" h="21149" fill="none" extrusionOk="0">
                            <a:moveTo>
                              <a:pt x="4391" y="0"/>
                            </a:moveTo>
                            <a:cubicBezTo>
                              <a:pt x="14414" y="2081"/>
                              <a:pt x="21600" y="10912"/>
                              <a:pt x="21600" y="21149"/>
                            </a:cubicBezTo>
                          </a:path>
                          <a:path w="21600" h="21149" stroke="0" extrusionOk="0">
                            <a:moveTo>
                              <a:pt x="4391" y="0"/>
                            </a:moveTo>
                            <a:cubicBezTo>
                              <a:pt x="14414" y="2081"/>
                              <a:pt x="21600" y="10912"/>
                              <a:pt x="21600" y="21149"/>
                            </a:cubicBezTo>
                            <a:lnTo>
                              <a:pt x="0" y="21149"/>
                            </a:lnTo>
                            <a:lnTo>
                              <a:pt x="4391" y="0"/>
                            </a:lnTo>
                            <a:close/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grpSp>
                  <p:nvGrpSpPr>
                    <p:cNvPr id="129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25" y="8812"/>
                      <a:ext cx="1176" cy="1487"/>
                      <a:chOff x="4573" y="8812"/>
                      <a:chExt cx="1176" cy="1487"/>
                    </a:xfrm>
                  </p:grpSpPr>
                  <p:sp>
                    <p:nvSpPr>
                      <p:cNvPr id="131" name="AutoShap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09" y="9491"/>
                        <a:ext cx="143" cy="808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  <p:sp>
                    <p:nvSpPr>
                      <p:cNvPr id="132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45" y="8873"/>
                        <a:ext cx="71" cy="611"/>
                      </a:xfrm>
                      <a:prstGeom prst="rect">
                        <a:avLst/>
                      </a:prstGeom>
                      <a:solidFill>
                        <a:srgbClr val="BFBFB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  <p:sp>
                    <p:nvSpPr>
                      <p:cNvPr id="133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 rot="5400000" flipH="1">
                        <a:off x="5125" y="8267"/>
                        <a:ext cx="71" cy="1176"/>
                      </a:xfrm>
                      <a:prstGeom prst="rect">
                        <a:avLst/>
                      </a:prstGeom>
                      <a:solidFill>
                        <a:srgbClr val="7F7F7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  <p:sp>
                    <p:nvSpPr>
                      <p:cNvPr id="134" name="Oval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22" y="8812"/>
                        <a:ext cx="340" cy="211"/>
                      </a:xfrm>
                      <a:prstGeom prst="ellipse">
                        <a:avLst/>
                      </a:prstGeom>
                      <a:solidFill>
                        <a:srgbClr val="FFFF66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</p:grpSp>
                <p:sp>
                  <p:nvSpPr>
                    <p:cNvPr id="130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1" y="7926"/>
                      <a:ext cx="314" cy="450"/>
                    </a:xfrm>
                    <a:prstGeom prst="ellipse">
                      <a:avLst/>
                    </a:pr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GB" altLang="en-US"/>
                    </a:p>
                  </p:txBody>
                </p:sp>
              </p:grpSp>
            </p:grpSp>
            <p:sp>
              <p:nvSpPr>
                <p:cNvPr id="123" name="Rectangle 32"/>
                <p:cNvSpPr>
                  <a:spLocks noChangeArrowheads="1"/>
                </p:cNvSpPr>
                <p:nvPr/>
              </p:nvSpPr>
              <p:spPr bwMode="auto">
                <a:xfrm>
                  <a:off x="4748" y="9765"/>
                  <a:ext cx="219" cy="74"/>
                </a:xfrm>
                <a:prstGeom prst="rect">
                  <a:avLst/>
                </a:prstGeom>
                <a:solidFill>
                  <a:srgbClr val="7F7F7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GB" altLang="en-US"/>
                </a:p>
              </p:txBody>
            </p:sp>
          </p:grpSp>
        </p:grpSp>
        <p:sp>
          <p:nvSpPr>
            <p:cNvPr id="88" name="Pie 87"/>
            <p:cNvSpPr/>
            <p:nvPr/>
          </p:nvSpPr>
          <p:spPr>
            <a:xfrm>
              <a:off x="4903226" y="4297104"/>
              <a:ext cx="126811" cy="189884"/>
            </a:xfrm>
            <a:prstGeom prst="pie">
              <a:avLst>
                <a:gd name="adj1" fmla="val 10944124"/>
                <a:gd name="adj2" fmla="val 21399018"/>
              </a:avLst>
            </a:prstGeom>
            <a:solidFill>
              <a:srgbClr val="736407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4507859" y="3504537"/>
              <a:ext cx="157168" cy="437690"/>
              <a:chOff x="8089431" y="3996885"/>
              <a:chExt cx="423662" cy="970019"/>
            </a:xfrm>
          </p:grpSpPr>
          <p:grpSp>
            <p:nvGrpSpPr>
              <p:cNvPr id="90" name="Group 4"/>
              <p:cNvGrpSpPr>
                <a:grpSpLocks/>
              </p:cNvGrpSpPr>
              <p:nvPr/>
            </p:nvGrpSpPr>
            <p:grpSpPr bwMode="auto">
              <a:xfrm>
                <a:off x="8089431" y="4004225"/>
                <a:ext cx="423662" cy="962679"/>
                <a:chOff x="6461" y="3385"/>
                <a:chExt cx="1176" cy="2373"/>
              </a:xfrm>
            </p:grpSpPr>
            <p:sp>
              <p:nvSpPr>
                <p:cNvPr id="92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6769" y="3794"/>
                  <a:ext cx="632" cy="551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14 h 21600"/>
                    <a:gd name="T14" fmla="*/ 17100 w 21600"/>
                    <a:gd name="T15" fmla="*/ 1708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6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93" name="Group 6"/>
                <p:cNvGrpSpPr>
                  <a:grpSpLocks/>
                </p:cNvGrpSpPr>
                <p:nvPr/>
              </p:nvGrpSpPr>
              <p:grpSpPr bwMode="auto">
                <a:xfrm>
                  <a:off x="6461" y="3385"/>
                  <a:ext cx="1176" cy="2373"/>
                  <a:chOff x="4525" y="7926"/>
                  <a:chExt cx="1176" cy="2373"/>
                </a:xfrm>
              </p:grpSpPr>
              <p:grpSp>
                <p:nvGrpSpPr>
                  <p:cNvPr id="94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4525" y="7926"/>
                    <a:ext cx="1176" cy="2373"/>
                    <a:chOff x="4525" y="7926"/>
                    <a:chExt cx="1176" cy="2373"/>
                  </a:xfrm>
                </p:grpSpPr>
                <p:grpSp>
                  <p:nvGrpSpPr>
                    <p:cNvPr id="96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76" y="9294"/>
                      <a:ext cx="727" cy="509"/>
                      <a:chOff x="4776" y="9294"/>
                      <a:chExt cx="727" cy="509"/>
                    </a:xfrm>
                  </p:grpSpPr>
                  <p:sp>
                    <p:nvSpPr>
                      <p:cNvPr id="115" name="AutoShap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76" y="9294"/>
                        <a:ext cx="143" cy="509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4531 w 21600"/>
                          <a:gd name="T13" fmla="*/ 4498 h 21600"/>
                          <a:gd name="T14" fmla="*/ 17069 w 21600"/>
                          <a:gd name="T15" fmla="*/ 17102 h 21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600" h="21600">
                            <a:moveTo>
                              <a:pt x="0" y="0"/>
                            </a:moveTo>
                            <a:lnTo>
                              <a:pt x="5400" y="21600"/>
                            </a:lnTo>
                            <a:lnTo>
                              <a:pt x="16200" y="21600"/>
                            </a:lnTo>
                            <a:lnTo>
                              <a:pt x="2160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tx2">
                          <a:lumMod val="50000"/>
                        </a:schemeClr>
                      </a:solidFill>
                      <a:ln w="317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16" name="AutoShap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41" y="9308"/>
                        <a:ext cx="143" cy="371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4531 w 21600"/>
                          <a:gd name="T13" fmla="*/ 4483 h 21600"/>
                          <a:gd name="T14" fmla="*/ 17069 w 21600"/>
                          <a:gd name="T15" fmla="*/ 17117 h 21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600" h="21600">
                            <a:moveTo>
                              <a:pt x="0" y="0"/>
                            </a:moveTo>
                            <a:lnTo>
                              <a:pt x="5400" y="21600"/>
                            </a:lnTo>
                            <a:lnTo>
                              <a:pt x="16200" y="21600"/>
                            </a:lnTo>
                            <a:lnTo>
                              <a:pt x="2160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tx2">
                          <a:lumMod val="50000"/>
                        </a:schemeClr>
                      </a:solidFill>
                      <a:ln w="317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17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84" y="9679"/>
                        <a:ext cx="219" cy="74"/>
                      </a:xfrm>
                      <a:prstGeom prst="rect">
                        <a:avLst/>
                      </a:prstGeom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  <p:sp>
                    <p:nvSpPr>
                      <p:cNvPr id="118" name="AutoShap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61" y="9604"/>
                        <a:ext cx="119" cy="72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n w="317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  <p:sp>
                    <p:nvSpPr>
                      <p:cNvPr id="119" name="AutoShap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97" y="9700"/>
                        <a:ext cx="119" cy="72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n w="3175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</p:grpSp>
                <p:grpSp>
                  <p:nvGrpSpPr>
                    <p:cNvPr id="97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25" y="7926"/>
                      <a:ext cx="1176" cy="2373"/>
                      <a:chOff x="4525" y="7926"/>
                      <a:chExt cx="1176" cy="2373"/>
                    </a:xfrm>
                  </p:grpSpPr>
                  <p:sp>
                    <p:nvSpPr>
                      <p:cNvPr id="98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77" y="8309"/>
                        <a:ext cx="408" cy="501"/>
                      </a:xfrm>
                      <a:custGeom>
                        <a:avLst/>
                        <a:gdLst>
                          <a:gd name="T0" fmla="*/ 169 w 450"/>
                          <a:gd name="T1" fmla="*/ 0 h 460"/>
                          <a:gd name="T2" fmla="*/ 48 w 450"/>
                          <a:gd name="T3" fmla="*/ 189 h 460"/>
                          <a:gd name="T4" fmla="*/ 0 w 450"/>
                          <a:gd name="T5" fmla="*/ 460 h 460"/>
                          <a:gd name="T6" fmla="*/ 0 60000 65536"/>
                          <a:gd name="T7" fmla="*/ 0 60000 65536"/>
                          <a:gd name="T8" fmla="*/ 0 60000 65536"/>
                          <a:gd name="T9" fmla="*/ 0 w 450"/>
                          <a:gd name="T10" fmla="*/ 0 h 460"/>
                          <a:gd name="T11" fmla="*/ 450 w 450"/>
                          <a:gd name="T12" fmla="*/ 460 h 46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450" h="460">
                            <a:moveTo>
                              <a:pt x="450" y="0"/>
                            </a:moveTo>
                            <a:cubicBezTo>
                              <a:pt x="326" y="56"/>
                              <a:pt x="202" y="112"/>
                              <a:pt x="127" y="189"/>
                            </a:cubicBezTo>
                            <a:cubicBezTo>
                              <a:pt x="52" y="266"/>
                              <a:pt x="19" y="415"/>
                              <a:pt x="0" y="460"/>
                            </a:cubicBezTo>
                          </a:path>
                        </a:pathLst>
                      </a:custGeom>
                      <a:noFill/>
                      <a:ln w="31750">
                        <a:solidFill>
                          <a:schemeClr val="tx2">
                            <a:lumMod val="50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99" name="Freeform 31"/>
                      <p:cNvSpPr>
                        <a:spLocks/>
                      </p:cNvSpPr>
                      <p:nvPr/>
                    </p:nvSpPr>
                    <p:spPr bwMode="auto">
                      <a:xfrm flipH="1">
                        <a:off x="5247" y="8301"/>
                        <a:ext cx="331" cy="506"/>
                      </a:xfrm>
                      <a:custGeom>
                        <a:avLst/>
                        <a:gdLst>
                          <a:gd name="T0" fmla="*/ 169 w 450"/>
                          <a:gd name="T1" fmla="*/ 0 h 460"/>
                          <a:gd name="T2" fmla="*/ 48 w 450"/>
                          <a:gd name="T3" fmla="*/ 189 h 460"/>
                          <a:gd name="T4" fmla="*/ 0 w 450"/>
                          <a:gd name="T5" fmla="*/ 460 h 460"/>
                          <a:gd name="T6" fmla="*/ 0 60000 65536"/>
                          <a:gd name="T7" fmla="*/ 0 60000 65536"/>
                          <a:gd name="T8" fmla="*/ 0 60000 65536"/>
                          <a:gd name="T9" fmla="*/ 0 w 450"/>
                          <a:gd name="T10" fmla="*/ 0 h 460"/>
                          <a:gd name="T11" fmla="*/ 450 w 450"/>
                          <a:gd name="T12" fmla="*/ 460 h 46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450" h="460">
                            <a:moveTo>
                              <a:pt x="450" y="0"/>
                            </a:moveTo>
                            <a:cubicBezTo>
                              <a:pt x="326" y="56"/>
                              <a:pt x="202" y="112"/>
                              <a:pt x="127" y="189"/>
                            </a:cubicBezTo>
                            <a:cubicBezTo>
                              <a:pt x="52" y="266"/>
                              <a:pt x="19" y="415"/>
                              <a:pt x="0" y="460"/>
                            </a:cubicBezTo>
                          </a:path>
                        </a:pathLst>
                      </a:custGeom>
                      <a:noFill/>
                      <a:ln w="31750">
                        <a:solidFill>
                          <a:schemeClr val="tx2">
                            <a:lumMod val="50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100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57" y="8288"/>
                        <a:ext cx="967" cy="1032"/>
                        <a:chOff x="4657" y="8288"/>
                        <a:chExt cx="967" cy="1032"/>
                      </a:xfrm>
                    </p:grpSpPr>
                    <p:sp>
                      <p:nvSpPr>
                        <p:cNvPr id="107" name="AutoShape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-558198">
                          <a:off x="5252" y="8890"/>
                          <a:ext cx="251" cy="430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4475 w 21600"/>
                            <a:gd name="T13" fmla="*/ 4521 h 21600"/>
                            <a:gd name="T14" fmla="*/ 17125 w 21600"/>
                            <a:gd name="T15" fmla="*/ 17079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0" y="0"/>
                              </a:moveTo>
                              <a:lnTo>
                                <a:pt x="5400" y="21600"/>
                              </a:lnTo>
                              <a:lnTo>
                                <a:pt x="16200" y="21600"/>
                              </a:lnTo>
                              <a:lnTo>
                                <a:pt x="21600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tx2">
                            <a:lumMod val="50000"/>
                          </a:schemeClr>
                        </a:solidFill>
                        <a:ln w="3175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08" name="AutoShap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920099">
                          <a:off x="4776" y="8876"/>
                          <a:ext cx="251" cy="430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4475 w 21600"/>
                            <a:gd name="T13" fmla="*/ 4521 h 21600"/>
                            <a:gd name="T14" fmla="*/ 17125 w 21600"/>
                            <a:gd name="T15" fmla="*/ 17079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0" y="0"/>
                              </a:moveTo>
                              <a:lnTo>
                                <a:pt x="5400" y="21600"/>
                              </a:lnTo>
                              <a:lnTo>
                                <a:pt x="16200" y="21600"/>
                              </a:lnTo>
                              <a:lnTo>
                                <a:pt x="21600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tx2">
                            <a:lumMod val="50000"/>
                          </a:schemeClr>
                        </a:solidFill>
                        <a:ln w="3175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09" name="AutoShap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0800000">
                          <a:off x="4991" y="8294"/>
                          <a:ext cx="307" cy="702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1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4503 w 21600"/>
                            <a:gd name="T13" fmla="*/ 4492 h 21600"/>
                            <a:gd name="T14" fmla="*/ 17097 w 21600"/>
                            <a:gd name="T15" fmla="*/ 17108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0" y="0"/>
                              </a:moveTo>
                              <a:lnTo>
                                <a:pt x="5400" y="21600"/>
                              </a:lnTo>
                              <a:lnTo>
                                <a:pt x="16200" y="21600"/>
                              </a:lnTo>
                              <a:lnTo>
                                <a:pt x="21600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tx2">
                            <a:lumMod val="50000"/>
                          </a:schemeClr>
                        </a:solidFill>
                        <a:ln w="31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10" name="Arc 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54" y="8288"/>
                          <a:ext cx="370" cy="525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60000 65536"/>
                            <a:gd name="T7" fmla="*/ 0 60000 65536"/>
                            <a:gd name="T8" fmla="*/ 0 60000 65536"/>
                            <a:gd name="T9" fmla="*/ 0 w 21600"/>
                            <a:gd name="T10" fmla="*/ 0 h 21600"/>
                            <a:gd name="T11" fmla="*/ 21600 w 21600"/>
                            <a:gd name="T12" fmla="*/ 21600 h 21600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21600" h="21600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</a:path>
                            <a:path w="21600" h="21600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lnTo>
                                <a:pt x="0" y="21600"/>
                              </a:lnTo>
                              <a:lnTo>
                                <a:pt x="-1" y="0"/>
                              </a:lnTo>
                              <a:close/>
                            </a:path>
                          </a:pathLst>
                        </a:custGeom>
                        <a:noFill/>
                        <a:ln w="31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111" name="Group 2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57" y="8294"/>
                          <a:ext cx="487" cy="596"/>
                          <a:chOff x="4657" y="8294"/>
                          <a:chExt cx="487" cy="596"/>
                        </a:xfrm>
                      </p:grpSpPr>
                      <p:sp>
                        <p:nvSpPr>
                          <p:cNvPr id="113" name="Arc 21"/>
                          <p:cNvSpPr>
                            <a:spLocks/>
                          </p:cNvSpPr>
                          <p:nvPr/>
                        </p:nvSpPr>
                        <p:spPr bwMode="auto">
                          <a:xfrm rot="221903" flipH="1">
                            <a:off x="4657" y="8294"/>
                            <a:ext cx="370" cy="525"/>
                          </a:xfrm>
                          <a:custGeom>
                            <a:avLst/>
                            <a:gdLst>
                              <a:gd name="T0" fmla="*/ 0 w 21600"/>
                              <a:gd name="T1" fmla="*/ 0 h 21600"/>
                              <a:gd name="T2" fmla="*/ 0 w 21600"/>
                              <a:gd name="T3" fmla="*/ 0 h 21600"/>
                              <a:gd name="T4" fmla="*/ 0 w 21600"/>
                              <a:gd name="T5" fmla="*/ 0 h 21600"/>
                              <a:gd name="T6" fmla="*/ 0 60000 65536"/>
                              <a:gd name="T7" fmla="*/ 0 60000 65536"/>
                              <a:gd name="T8" fmla="*/ 0 60000 65536"/>
                              <a:gd name="T9" fmla="*/ 0 w 21600"/>
                              <a:gd name="T10" fmla="*/ 0 h 21600"/>
                              <a:gd name="T11" fmla="*/ 21600 w 21600"/>
                              <a:gd name="T12" fmla="*/ 21600 h 21600"/>
                            </a:gdLst>
                            <a:ahLst/>
                            <a:cxnLst>
                              <a:cxn ang="T6">
                                <a:pos x="T0" y="T1"/>
                              </a:cxn>
                              <a:cxn ang="T7">
                                <a:pos x="T2" y="T3"/>
                              </a:cxn>
                              <a:cxn ang="T8">
                                <a:pos x="T4" y="T5"/>
                              </a:cxn>
                            </a:cxnLst>
                            <a:rect l="T9" t="T10" r="T11" b="T12"/>
                            <a:pathLst>
                              <a:path w="21600" h="21600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</a:path>
                              <a:path w="21600" h="21600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lnTo>
                                  <a:pt x="0" y="21600"/>
                                </a:lnTo>
                                <a:lnTo>
                                  <a:pt x="-1" y="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1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14" name="Arc 22"/>
                          <p:cNvSpPr>
                            <a:spLocks/>
                          </p:cNvSpPr>
                          <p:nvPr/>
                        </p:nvSpPr>
                        <p:spPr bwMode="auto">
                          <a:xfrm rot="221903" flipH="1">
                            <a:off x="4774" y="8376"/>
                            <a:ext cx="370" cy="514"/>
                          </a:xfrm>
                          <a:custGeom>
                            <a:avLst/>
                            <a:gdLst>
                              <a:gd name="T0" fmla="*/ 0 w 21600"/>
                              <a:gd name="T1" fmla="*/ 0 h 21149"/>
                              <a:gd name="T2" fmla="*/ 0 w 21600"/>
                              <a:gd name="T3" fmla="*/ 0 h 21149"/>
                              <a:gd name="T4" fmla="*/ 0 w 21600"/>
                              <a:gd name="T5" fmla="*/ 0 h 21149"/>
                              <a:gd name="T6" fmla="*/ 0 60000 65536"/>
                              <a:gd name="T7" fmla="*/ 0 60000 65536"/>
                              <a:gd name="T8" fmla="*/ 0 60000 65536"/>
                              <a:gd name="T9" fmla="*/ 0 w 21600"/>
                              <a:gd name="T10" fmla="*/ 0 h 21149"/>
                              <a:gd name="T11" fmla="*/ 21600 w 21600"/>
                              <a:gd name="T12" fmla="*/ 21149 h 21149"/>
                            </a:gdLst>
                            <a:ahLst/>
                            <a:cxnLst>
                              <a:cxn ang="T6">
                                <a:pos x="T0" y="T1"/>
                              </a:cxn>
                              <a:cxn ang="T7">
                                <a:pos x="T2" y="T3"/>
                              </a:cxn>
                              <a:cxn ang="T8">
                                <a:pos x="T4" y="T5"/>
                              </a:cxn>
                            </a:cxnLst>
                            <a:rect l="T9" t="T10" r="T11" b="T12"/>
                            <a:pathLst>
                              <a:path w="21600" h="21149" fill="none" extrusionOk="0">
                                <a:moveTo>
                                  <a:pt x="4391" y="0"/>
                                </a:moveTo>
                                <a:cubicBezTo>
                                  <a:pt x="14414" y="2081"/>
                                  <a:pt x="21600" y="10912"/>
                                  <a:pt x="21600" y="21149"/>
                                </a:cubicBezTo>
                              </a:path>
                              <a:path w="21600" h="21149" stroke="0" extrusionOk="0">
                                <a:moveTo>
                                  <a:pt x="4391" y="0"/>
                                </a:moveTo>
                                <a:cubicBezTo>
                                  <a:pt x="14414" y="2081"/>
                                  <a:pt x="21600" y="10912"/>
                                  <a:pt x="21600" y="21149"/>
                                </a:cubicBezTo>
                                <a:lnTo>
                                  <a:pt x="0" y="21149"/>
                                </a:lnTo>
                                <a:lnTo>
                                  <a:pt x="4391" y="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1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112" name="Arc 23"/>
                        <p:cNvSpPr>
                          <a:spLocks/>
                        </p:cNvSpPr>
                        <p:nvPr/>
                      </p:nvSpPr>
                      <p:spPr bwMode="auto">
                        <a:xfrm rot="-221903">
                          <a:off x="5145" y="8359"/>
                          <a:ext cx="370" cy="514"/>
                        </a:xfrm>
                        <a:custGeom>
                          <a:avLst/>
                          <a:gdLst>
                            <a:gd name="T0" fmla="*/ 0 w 21600"/>
                            <a:gd name="T1" fmla="*/ 0 h 21149"/>
                            <a:gd name="T2" fmla="*/ 0 w 21600"/>
                            <a:gd name="T3" fmla="*/ 0 h 21149"/>
                            <a:gd name="T4" fmla="*/ 0 w 21600"/>
                            <a:gd name="T5" fmla="*/ 0 h 21149"/>
                            <a:gd name="T6" fmla="*/ 0 60000 65536"/>
                            <a:gd name="T7" fmla="*/ 0 60000 65536"/>
                            <a:gd name="T8" fmla="*/ 0 60000 65536"/>
                            <a:gd name="T9" fmla="*/ 0 w 21600"/>
                            <a:gd name="T10" fmla="*/ 0 h 21149"/>
                            <a:gd name="T11" fmla="*/ 21600 w 21600"/>
                            <a:gd name="T12" fmla="*/ 21149 h 21149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21600" h="21149" fill="none" extrusionOk="0">
                              <a:moveTo>
                                <a:pt x="4391" y="0"/>
                              </a:moveTo>
                              <a:cubicBezTo>
                                <a:pt x="14414" y="2081"/>
                                <a:pt x="21600" y="10912"/>
                                <a:pt x="21600" y="21149"/>
                              </a:cubicBezTo>
                            </a:path>
                            <a:path w="21600" h="21149" stroke="0" extrusionOk="0">
                              <a:moveTo>
                                <a:pt x="4391" y="0"/>
                              </a:moveTo>
                              <a:cubicBezTo>
                                <a:pt x="14414" y="2081"/>
                                <a:pt x="21600" y="10912"/>
                                <a:pt x="21600" y="21149"/>
                              </a:cubicBezTo>
                              <a:lnTo>
                                <a:pt x="0" y="21149"/>
                              </a:lnTo>
                              <a:lnTo>
                                <a:pt x="4391" y="0"/>
                              </a:lnTo>
                              <a:close/>
                            </a:path>
                          </a:pathLst>
                        </a:custGeom>
                        <a:noFill/>
                        <a:ln w="31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01" name="Group 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525" y="8812"/>
                        <a:ext cx="1176" cy="1487"/>
                        <a:chOff x="4573" y="8812"/>
                        <a:chExt cx="1176" cy="1487"/>
                      </a:xfrm>
                    </p:grpSpPr>
                    <p:sp>
                      <p:nvSpPr>
                        <p:cNvPr id="103" name="AutoShape 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09" y="9491"/>
                          <a:ext cx="143" cy="808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solidFill>
                          <a:schemeClr val="tx1"/>
                        </a:solidFill>
                        <a:ln w="31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n-GB" altLang="en-US"/>
                        </a:p>
                      </p:txBody>
                    </p:sp>
                    <p:sp>
                      <p:nvSpPr>
                        <p:cNvPr id="104" name="Rectangle 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45" y="8873"/>
                          <a:ext cx="71" cy="611"/>
                        </a:xfrm>
                        <a:prstGeom prst="rect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 w="31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n-GB" altLang="en-US"/>
                        </a:p>
                      </p:txBody>
                    </p:sp>
                    <p:sp>
                      <p:nvSpPr>
                        <p:cNvPr id="105" name="Rectangle 2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5400000" flipH="1">
                          <a:off x="5125" y="8267"/>
                          <a:ext cx="71" cy="1176"/>
                        </a:xfrm>
                        <a:prstGeom prst="rect">
                          <a:avLst/>
                        </a:prstGeom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n w="3175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n-GB" altLang="en-US"/>
                        </a:p>
                      </p:txBody>
                    </p:sp>
                    <p:sp>
                      <p:nvSpPr>
                        <p:cNvPr id="106" name="Oval 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22" y="8812"/>
                          <a:ext cx="340" cy="211"/>
                        </a:xfrm>
                        <a:prstGeom prst="ellipse">
                          <a:avLst/>
                        </a:prstGeom>
                        <a:solidFill>
                          <a:srgbClr val="7D7A00"/>
                        </a:solidFill>
                        <a:ln w="31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n-GB" altLang="en-US"/>
                        </a:p>
                      </p:txBody>
                    </p:sp>
                  </p:grpSp>
                  <p:sp>
                    <p:nvSpPr>
                      <p:cNvPr id="102" name="Oval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91" y="7926"/>
                        <a:ext cx="314" cy="450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n w="31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 eaLnBrk="1" hangingPunct="1"/>
                        <a:endParaRPr lang="en-GB" altLang="en-US"/>
                      </a:p>
                    </p:txBody>
                  </p:sp>
                </p:grpSp>
              </p:grpSp>
              <p:sp>
                <p:nvSpPr>
                  <p:cNvPr id="9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748" y="9765"/>
                    <a:ext cx="219" cy="74"/>
                  </a:xfrm>
                  <a:prstGeom prst="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GB" altLang="en-US"/>
                  </a:p>
                </p:txBody>
              </p:sp>
            </p:grpSp>
          </p:grpSp>
          <p:sp>
            <p:nvSpPr>
              <p:cNvPr id="91" name="Pie 90"/>
              <p:cNvSpPr/>
              <p:nvPr/>
            </p:nvSpPr>
            <p:spPr>
              <a:xfrm>
                <a:off x="8247662" y="3996885"/>
                <a:ext cx="126811" cy="189884"/>
              </a:xfrm>
              <a:prstGeom prst="pie">
                <a:avLst>
                  <a:gd name="adj1" fmla="val 10944124"/>
                  <a:gd name="adj2" fmla="val 21399018"/>
                </a:avLst>
              </a:prstGeom>
              <a:solidFill>
                <a:srgbClr val="443B04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49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Night vision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6"/>
            <a:ext cx="3252157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2"/>
            </a:pPr>
            <a:r>
              <a:rPr lang="en-GB" dirty="0"/>
              <a:t>Why does the light get brighter as the bike gets closer?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easier for the light to reach you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has spread out less so more of it reaches your eyes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less darkness to see through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light has not travelled as far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494" y="863126"/>
            <a:ext cx="4208356" cy="259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7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</TotalTime>
  <Words>159</Words>
  <Application>Microsoft Office PowerPoint</Application>
  <PresentationFormat>On-screen Show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2019-04-10T08:25:44Z</dcterms:created>
  <dcterms:modified xsi:type="dcterms:W3CDTF">2019-04-10T08:33:29Z</dcterms:modified>
</cp:coreProperties>
</file>